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6"/>
  </p:notesMasterIdLst>
  <p:sldIdLst>
    <p:sldId id="256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4D8"/>
    <a:srgbClr val="FEDD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80800" autoAdjust="0"/>
  </p:normalViewPr>
  <p:slideViewPr>
    <p:cSldViewPr snapToGrid="0">
      <p:cViewPr>
        <p:scale>
          <a:sx n="100" d="100"/>
          <a:sy n="100" d="100"/>
        </p:scale>
        <p:origin x="1260" y="-21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475C1F-20FE-4240-8A6F-400854CD74D8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A38503-53F3-4FA0-BDED-5FE83D898D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462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phw/sites/custser/libraries/Policies%20Procedures%20and%20Training%20Guides/Copyright_free_images.docx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GB" altLang="en-US" dirty="0"/>
              <a:t>This poster template is for use</a:t>
            </a:r>
            <a:r>
              <a:rPr lang="en-GB" altLang="en-US" baseline="0" dirty="0"/>
              <a:t> as a printed out physical poster only. DO NOT USE ON SOCIAL MEDIA. There is a separate template </a:t>
            </a:r>
            <a:r>
              <a:rPr lang="en-GB" altLang="en-US" baseline="0"/>
              <a:t>for that.</a:t>
            </a:r>
            <a:endParaRPr lang="en-GB" altLang="en-US"/>
          </a:p>
          <a:p>
            <a:pPr eaLnBrk="1" hangingPunct="1">
              <a:spcBef>
                <a:spcPct val="0"/>
              </a:spcBef>
            </a:pPr>
            <a:r>
              <a:rPr lang="en-GB" altLang="en-US" dirty="0"/>
              <a:t>MUST USE FONT - Arial.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/>
              <a:t>Heading 1 (Event name) – Green is RGB code 129, 186, 39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/>
              <a:t>Library Name –</a:t>
            </a:r>
            <a:r>
              <a:rPr lang="en-GB" altLang="en-US" dirty="0" err="1"/>
              <a:t>Pruple</a:t>
            </a:r>
            <a:r>
              <a:rPr lang="en-GB" altLang="en-US" dirty="0"/>
              <a:t> is RGB code 160, 45, 150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/>
              <a:t>Body text – Black size 24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/>
              <a:t>In any colour select dialogue box, click on 'More colours. . .' then ‘Custom'. You can then enter the RGB (Red, Green, Blue) code.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/>
              <a:t>DO NOT change or move logos/header or</a:t>
            </a:r>
            <a:r>
              <a:rPr lang="en-GB" altLang="en-US" baseline="0" dirty="0"/>
              <a:t> footer</a:t>
            </a:r>
            <a:r>
              <a:rPr lang="en-GB" altLang="en-US" dirty="0"/>
              <a:t> in any way. 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/>
              <a:t>Remember to use images from approved sources. Further information can be found on SharePoint: </a:t>
            </a:r>
            <a:r>
              <a:rPr lang="en-GB" altLang="en-US" u="sng" dirty="0">
                <a:hlinkClick r:id="rId3"/>
              </a:rPr>
              <a:t>http://phw/sites/custser/libraries/Policies%20Procedures%20and%20Training%20Guides/Copyright_free_images.docx</a:t>
            </a:r>
            <a:endParaRPr lang="en-GB" altLang="en-US" dirty="0"/>
          </a:p>
          <a:p>
            <a:pPr eaLnBrk="1" hangingPunct="1">
              <a:spcBef>
                <a:spcPct val="0"/>
              </a:spcBef>
            </a:pPr>
            <a:r>
              <a:rPr lang="en-GB" altLang="en-US" dirty="0"/>
              <a:t>If you print from the PowerPoint document the white border increases in width.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A38503-53F3-4FA0-BDED-5FE83D898DE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6950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FED3C-49DC-48CD-A5B3-738BE545C783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8E985-E1B9-4A84-BC0F-9D0C97326A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767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FED3C-49DC-48CD-A5B3-738BE545C783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8E985-E1B9-4A84-BC0F-9D0C97326A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8304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FED3C-49DC-48CD-A5B3-738BE545C783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8E985-E1B9-4A84-BC0F-9D0C97326A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47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FED3C-49DC-48CD-A5B3-738BE545C783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8E985-E1B9-4A84-BC0F-9D0C97326A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535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FED3C-49DC-48CD-A5B3-738BE545C783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8E985-E1B9-4A84-BC0F-9D0C97326A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88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FED3C-49DC-48CD-A5B3-738BE545C783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8E985-E1B9-4A84-BC0F-9D0C97326A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30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FED3C-49DC-48CD-A5B3-738BE545C783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8E985-E1B9-4A84-BC0F-9D0C97326A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108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FED3C-49DC-48CD-A5B3-738BE545C783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8E985-E1B9-4A84-BC0F-9D0C97326A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237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FED3C-49DC-48CD-A5B3-738BE545C783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8E985-E1B9-4A84-BC0F-9D0C97326A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786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FED3C-49DC-48CD-A5B3-738BE545C783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8E985-E1B9-4A84-BC0F-9D0C97326A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367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FED3C-49DC-48CD-A5B3-738BE545C783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F8E985-E1B9-4A84-BC0F-9D0C97326A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2903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FED3C-49DC-48CD-A5B3-738BE545C783}" type="datetimeFigureOut">
              <a:rPr lang="en-GB" smtClean="0"/>
              <a:t>06/02/2025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F8E985-E1B9-4A84-BC0F-9D0C97326A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9619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3527B15B-19A6-609B-6731-1EC9115AB8FF}"/>
              </a:ext>
            </a:extLst>
          </p:cNvPr>
          <p:cNvSpPr/>
          <p:nvPr/>
        </p:nvSpPr>
        <p:spPr>
          <a:xfrm>
            <a:off x="0" y="778763"/>
            <a:ext cx="6858000" cy="8033106"/>
          </a:xfrm>
          <a:prstGeom prst="rect">
            <a:avLst/>
          </a:prstGeom>
          <a:solidFill>
            <a:srgbClr val="FEDD02"/>
          </a:solidFill>
          <a:ln>
            <a:solidFill>
              <a:srgbClr val="FEDD02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0" y="-1"/>
            <a:ext cx="6858000" cy="9906001"/>
            <a:chOff x="0" y="-1"/>
            <a:chExt cx="6858000" cy="990600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 flipV="1">
              <a:off x="0" y="-1"/>
              <a:ext cx="6858000" cy="703659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843276" y="161823"/>
              <a:ext cx="1800000" cy="548466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9202341"/>
              <a:ext cx="6858000" cy="703659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44629" y="9299323"/>
              <a:ext cx="1800000" cy="394565"/>
            </a:xfrm>
            <a:prstGeom prst="rect">
              <a:avLst/>
            </a:prstGeom>
          </p:spPr>
        </p:pic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B34F688-9271-41C1-B0C5-389D9584239B}"/>
              </a:ext>
            </a:extLst>
          </p:cNvPr>
          <p:cNvSpPr txBox="1"/>
          <p:nvPr/>
        </p:nvSpPr>
        <p:spPr>
          <a:xfrm>
            <a:off x="436069" y="900052"/>
            <a:ext cx="5961888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n-GB" sz="6000" b="1" dirty="0">
                <a:solidFill>
                  <a:srgbClr val="0094D8"/>
                </a:solidFill>
              </a:rPr>
              <a:t>World Book Day Costume Swap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4DB95AD-0774-15E4-12A3-B75A4C6D4C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90762" y="5887603"/>
            <a:ext cx="2276475" cy="26574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348DD02-6AF4-9106-7EB6-523D2E03A4D5}"/>
              </a:ext>
            </a:extLst>
          </p:cNvPr>
          <p:cNvSpPr txBox="1"/>
          <p:nvPr/>
        </p:nvSpPr>
        <p:spPr>
          <a:xfrm>
            <a:off x="95375" y="2788435"/>
            <a:ext cx="6643276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Abadi" panose="020B0604020104020204" pitchFamily="34" charset="0"/>
              </a:rPr>
              <a:t>Pop into </a:t>
            </a:r>
            <a:r>
              <a:rPr lang="en-GB" sz="3200" b="1" dirty="0">
                <a:latin typeface="Abadi" panose="020B0604020104020204" pitchFamily="34" charset="0"/>
              </a:rPr>
              <a:t>OUNDLE LIBRARY </a:t>
            </a:r>
            <a:r>
              <a:rPr lang="en-GB" sz="2400" dirty="0">
                <a:latin typeface="Abadi" panose="020B0604020104020204" pitchFamily="34" charset="0"/>
              </a:rPr>
              <a:t>throughout February &amp; early March to drop off any pre-loved costumes and collect new ones for FREE ready for World Book Day on 6</a:t>
            </a:r>
            <a:r>
              <a:rPr lang="en-GB" sz="2400" baseline="30000" dirty="0">
                <a:latin typeface="Abadi" panose="020B0604020104020204" pitchFamily="34" charset="0"/>
              </a:rPr>
              <a:t>th</a:t>
            </a:r>
            <a:r>
              <a:rPr lang="en-GB" sz="2400" dirty="0">
                <a:latin typeface="Abadi" panose="020B0604020104020204" pitchFamily="34" charset="0"/>
              </a:rPr>
              <a:t> March 2025.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A58FB3E-A724-BB19-A79B-145E21505981}"/>
              </a:ext>
            </a:extLst>
          </p:cNvPr>
          <p:cNvSpPr txBox="1"/>
          <p:nvPr/>
        </p:nvSpPr>
        <p:spPr>
          <a:xfrm>
            <a:off x="214724" y="4501535"/>
            <a:ext cx="642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Abadi" panose="020B0604020104020204" pitchFamily="34" charset="0"/>
              </a:rPr>
              <a:t>Clothes must be clean and in good condition. Any clothing left over will be donated to charity.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C57481F-C38C-4929-F47B-E5D6EBA6A217}"/>
              </a:ext>
            </a:extLst>
          </p:cNvPr>
          <p:cNvSpPr txBox="1"/>
          <p:nvPr/>
        </p:nvSpPr>
        <p:spPr>
          <a:xfrm>
            <a:off x="1029657" y="8855855"/>
            <a:ext cx="4798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Oundle Library: </a:t>
            </a:r>
            <a:r>
              <a:rPr lang="en-GB" dirty="0" err="1"/>
              <a:t>Glapthorn</a:t>
            </a:r>
            <a:r>
              <a:rPr lang="en-GB" dirty="0"/>
              <a:t> Road, Oundle, PE8 4JA</a:t>
            </a:r>
          </a:p>
        </p:txBody>
      </p:sp>
      <p:pic>
        <p:nvPicPr>
          <p:cNvPr id="11" name="Picture 10" descr="A cartoon of a child reading a book&#10;&#10;Description automatically generated">
            <a:extLst>
              <a:ext uri="{FF2B5EF4-FFF2-40B4-BE49-F238E27FC236}">
                <a16:creationId xmlns:a16="http://schemas.microsoft.com/office/drawing/2014/main" id="{F0244412-9237-5B74-647B-A0C0D248917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436" y="5716817"/>
            <a:ext cx="1388364" cy="2776727"/>
          </a:xfrm>
          <a:prstGeom prst="rect">
            <a:avLst/>
          </a:prstGeom>
        </p:spPr>
      </p:pic>
      <p:pic>
        <p:nvPicPr>
          <p:cNvPr id="16" name="Picture 15" descr="A white swinger on a purple circle&#10;&#10;Description automatically generated">
            <a:extLst>
              <a:ext uri="{FF2B5EF4-FFF2-40B4-BE49-F238E27FC236}">
                <a16:creationId xmlns:a16="http://schemas.microsoft.com/office/drawing/2014/main" id="{F9C8AFF2-117B-1534-E2B0-FDCF7323035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95" y="6165581"/>
            <a:ext cx="1834896" cy="183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9204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>
    <Category1 xmlns="ced3c3cc-8083-4b2f-a917-2c180a973ce7">Other</Category1>
    <Doc_x0020_Status xmlns="81793de3-52a9-435b-963f-9518aa545b5c">Master Copy</Doc_x0020_Status>
    <Site xmlns="81793de3-52a9-435b-963f-9518aa545b5c" xsi:nil="true"/>
    <Year_x0020_Ending xmlns="81793de3-52a9-435b-963f-9518aa545b5c">14</Year_x0020_Ending>
    <Doc_x0020_Type xmlns="81793de3-52a9-435b-963f-9518aa545b5c">25</Doc_x0020_Type>
    <Retention xmlns="ced3c3cc-8083-4b2f-a917-2c180a973ce7" xsi:nil="true"/>
    <Status xmlns="ced3c3cc-8083-4b2f-a917-2c180a973ce7">Unclassified</Status>
    <Content_x0020_Owner xmlns="32ce6060-f607-4d9a-9084-467bcfcd3df5">Area Mgrs</Content_x0020_Owner>
    <NLIS_x0020_Area xmlns="81793de3-52a9-435b-963f-9518aa545b5c">Countywide</NLIS_x0020_Area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3B1E5D1DFDEF489EE7C7B07F75FC2B" ma:contentTypeVersion="9" ma:contentTypeDescription="Create a new document." ma:contentTypeScope="" ma:versionID="5ae46677638010eda3c583bda4cc8f65">
  <xsd:schema xmlns:xsd="http://www.w3.org/2001/XMLSchema" xmlns:p="http://schemas.microsoft.com/office/2006/metadata/properties" xmlns:ns3="ced3c3cc-8083-4b2f-a917-2c180a973ce7" xmlns:ns4="81793de3-52a9-435b-963f-9518aa545b5c" xmlns:ns5="32ce6060-f607-4d9a-9084-467bcfcd3df5" targetNamespace="http://schemas.microsoft.com/office/2006/metadata/properties" ma:root="true" ma:fieldsID="a064f57c83c15ebedb102b78365c13ff" ns3:_="" ns4:_="" ns5:_="">
    <xsd:import namespace="ced3c3cc-8083-4b2f-a917-2c180a973ce7"/>
    <xsd:import namespace="81793de3-52a9-435b-963f-9518aa545b5c"/>
    <xsd:import namespace="32ce6060-f607-4d9a-9084-467bcfcd3df5"/>
    <xsd:element name="properties">
      <xsd:complexType>
        <xsd:sequence>
          <xsd:element name="documentManagement">
            <xsd:complexType>
              <xsd:all>
                <xsd:element ref="ns3:Category1" minOccurs="0"/>
                <xsd:element ref="ns3:Retention" minOccurs="0"/>
                <xsd:element ref="ns3:Status"/>
                <xsd:element ref="ns4:Doc_x0020_Type"/>
                <xsd:element ref="ns4:Doc_x0020_Status"/>
                <xsd:element ref="ns4:Site" minOccurs="0"/>
                <xsd:element ref="ns4:NLIS_x0020_Area" minOccurs="0"/>
                <xsd:element ref="ns4:Year_x0020_Ending"/>
                <xsd:element ref="ns5:Content_x0020_Owner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ced3c3cc-8083-4b2f-a917-2c180a973ce7" elementFormDefault="qualified">
    <xsd:import namespace="http://schemas.microsoft.com/office/2006/documentManagement/types"/>
    <xsd:element name="Category1" ma:index="9" nillable="true" ma:displayName="Category" ma:default="Other" ma:description="Please select the category from the list which best describes your document." ma:format="Dropdown" ma:hidden="true" ma:internalName="Category1" ma:readOnly="false">
      <xsd:simpleType>
        <xsd:restriction base="dms:Choice">
          <xsd:enumeration value="Committee"/>
          <xsd:enumeration value="Contract"/>
          <xsd:enumeration value="Agreement"/>
          <xsd:enumeration value="Analysis"/>
          <xsd:enumeration value="Plan"/>
          <xsd:enumeration value="Strategy"/>
          <xsd:enumeration value="Policy"/>
          <xsd:enumeration value="Procedure"/>
          <xsd:enumeration value="Report"/>
          <xsd:enumeration value="Specification"/>
          <xsd:enumeration value="Template"/>
          <xsd:enumeration value="Other"/>
        </xsd:restriction>
      </xsd:simpleType>
    </xsd:element>
    <xsd:element name="Retention" ma:index="12" nillable="true" ma:displayName="Retention" ma:description="Please identify the period your document should be retained for." ma:format="Dropdown" ma:internalName="Retention">
      <xsd:simpleType>
        <xsd:restriction base="dms:Choice">
          <xsd:enumeration value="6 months"/>
          <xsd:enumeration value="1 year"/>
          <xsd:enumeration value="2 years"/>
          <xsd:enumeration value="5 years"/>
          <xsd:enumeration value="7 years"/>
          <xsd:enumeration value="10 years"/>
          <xsd:enumeration value="25 years"/>
          <xsd:enumeration value="75 years"/>
          <xsd:enumeration value="Perpetual"/>
        </xsd:restriction>
      </xsd:simpleType>
    </xsd:element>
    <xsd:element name="Status" ma:index="13" ma:displayName="Status" ma:default="Unclassified" ma:description="Please select the security status applicable to your document." ma:format="Dropdown" ma:internalName="Status">
      <xsd:simpleType>
        <xsd:restriction base="dms:Choice">
          <xsd:enumeration value="Restricted"/>
          <xsd:enumeration value="Protected"/>
          <xsd:enumeration value="Unclassified"/>
        </xsd:restriction>
      </xsd:simpleType>
    </xsd:element>
  </xsd:schema>
  <xsd:schema xmlns:xsd="http://www.w3.org/2001/XMLSchema" xmlns:dms="http://schemas.microsoft.com/office/2006/documentManagement/types" targetNamespace="81793de3-52a9-435b-963f-9518aa545b5c" elementFormDefault="qualified">
    <xsd:import namespace="http://schemas.microsoft.com/office/2006/documentManagement/types"/>
    <xsd:element name="Doc_x0020_Type" ma:index="15" ma:displayName="Doc Type" ma:list="{54f8419b-2de7-403c-93dc-981ff48cee4d}" ma:internalName="Doc_x0020_Type" ma:showField="Title" ma:web="81793de3-52a9-435b-963f-9518aa545b5c">
      <xsd:simpleType>
        <xsd:restriction base="dms:Lookup"/>
      </xsd:simpleType>
    </xsd:element>
    <xsd:element name="Doc_x0020_Status" ma:index="16" ma:displayName="Doc Status" ma:description="Used in Mulitple Libraries" ma:format="RadioButtons" ma:internalName="Doc_x0020_Status">
      <xsd:simpleType>
        <xsd:restriction base="dms:Choice">
          <xsd:enumeration value="Collaboration copy"/>
          <xsd:enumeration value="Draft"/>
          <xsd:enumeration value="Final"/>
          <xsd:enumeration value="Master Copy"/>
          <xsd:enumeration value="Published"/>
          <xsd:enumeration value="Working Copy"/>
        </xsd:restriction>
      </xsd:simpleType>
    </xsd:element>
    <xsd:element name="Site" ma:index="17" nillable="true" ma:displayName="Site" ma:list="{0302e7e0-9210-40ab-954d-fea70fe6220b}" ma:internalName="Site" ma:showField="Title" ma:web="81793de3-52a9-435b-963f-9518aa545b5c">
      <xsd:simpleType>
        <xsd:restriction base="dms:Lookup"/>
      </xsd:simpleType>
    </xsd:element>
    <xsd:element name="NLIS_x0020_Area" ma:index="18" nillable="true" ma:displayName="NLIS Area" ma:format="RadioButtons" ma:internalName="NLIS_x0020_Area">
      <xsd:simpleType>
        <xsd:restriction base="dms:Choice">
          <xsd:enumeration value="Corby Area"/>
          <xsd:enumeration value="Countywide"/>
          <xsd:enumeration value="Daventry Area"/>
          <xsd:enumeration value="East Northants Area"/>
          <xsd:enumeration value="Kettering Area"/>
          <xsd:enumeration value="Northampton Area"/>
          <xsd:enumeration value="South Northants Area"/>
          <xsd:enumeration value="Wellingborough Area"/>
        </xsd:restriction>
      </xsd:simpleType>
    </xsd:element>
    <xsd:element name="Year_x0020_Ending" ma:index="19" ma:displayName="Year Ending" ma:list="{34208896-5edf-4f92-820a-49eb1e1d46bd}" ma:internalName="Year_x0020_Ending" ma:readOnly="false" ma:showField="Title" ma:web="81793de3-52a9-435b-963f-9518aa545b5c">
      <xsd:simpleType>
        <xsd:restriction base="dms:Lookup"/>
      </xsd:simpleType>
    </xsd:element>
  </xsd:schema>
  <xsd:schema xmlns:xsd="http://www.w3.org/2001/XMLSchema" xmlns:dms="http://schemas.microsoft.com/office/2006/documentManagement/types" targetNamespace="32ce6060-f607-4d9a-9084-467bcfcd3df5" elementFormDefault="qualified">
    <xsd:import namespace="http://schemas.microsoft.com/office/2006/documentManagement/types"/>
    <xsd:element name="Content_x0020_Owner" ma:index="20" ma:displayName="Content Owner" ma:format="RadioButtons" ma:internalName="Content_x0020_Owner" ma:readOnly="false">
      <xsd:simpleType>
        <xsd:restriction base="dms:Choice">
          <xsd:enumeration value="Answersplus"/>
          <xsd:enumeration value="Area Mgrs"/>
          <xsd:enumeration value="Business Support"/>
          <xsd:enumeration value="CMLs"/>
          <xsd:enumeration value="Lib Mgrs"/>
          <xsd:enumeration value="Peri Mgrs"/>
          <xsd:enumeration value="Universal Offers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8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 ma:index="14" ma:displayName="Subject"/>
        <xsd:element ref="dc:description" minOccurs="0" maxOccurs="1" ma:index="10" ma:displayName="Comments"/>
        <xsd:element name="keywords" minOccurs="0" maxOccurs="1" type="xsd:string" ma:index="11" ma:displayName="Keywords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Props1.xml><?xml version="1.0" encoding="utf-8"?>
<ds:datastoreItem xmlns:ds="http://schemas.openxmlformats.org/officeDocument/2006/customXml" ds:itemID="{CEADB183-6F7D-4741-B813-4640A999D93F}">
  <ds:schemaRefs>
    <ds:schemaRef ds:uri="http://purl.org/dc/elements/1.1/"/>
    <ds:schemaRef ds:uri="http://schemas.openxmlformats.org/package/2006/metadata/core-properties"/>
    <ds:schemaRef ds:uri="http://purl.org/dc/dcmitype/"/>
    <ds:schemaRef ds:uri="32ce6060-f607-4d9a-9084-467bcfcd3df5"/>
    <ds:schemaRef ds:uri="ced3c3cc-8083-4b2f-a917-2c180a973ce7"/>
    <ds:schemaRef ds:uri="http://schemas.microsoft.com/office/2006/metadata/properties"/>
    <ds:schemaRef ds:uri="http://schemas.microsoft.com/office/2006/documentManagement/types"/>
    <ds:schemaRef ds:uri="http://purl.org/dc/terms/"/>
    <ds:schemaRef ds:uri="81793de3-52a9-435b-963f-9518aa545b5c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09754374-6C98-4763-A5C2-82EB98CDA7D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6494AAD-378A-4EEB-A097-4CD19E32C14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ed3c3cc-8083-4b2f-a917-2c180a973ce7"/>
    <ds:schemaRef ds:uri="81793de3-52a9-435b-963f-9518aa545b5c"/>
    <ds:schemaRef ds:uri="32ce6060-f607-4d9a-9084-467bcfcd3df5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239</Words>
  <Application>Microsoft Office PowerPoint</Application>
  <PresentationFormat>A4 Paper (210x297 mm)</PresentationFormat>
  <Paragraphs>14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Abadi</vt:lpstr>
      <vt:lpstr>Arial</vt:lpstr>
      <vt:lpstr>Calibri</vt:lpstr>
      <vt:lpstr>Calibri Light</vt:lpstr>
      <vt:lpstr>Office Theme</vt:lpstr>
      <vt:lpstr>PowerPoint Presentation</vt:lpstr>
    </vt:vector>
  </TitlesOfParts>
  <Company>Northamptonshire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North Northants Template Posters</dc:subject>
  <dc:creator>Jo Hoyer</dc:creator>
  <cp:keywords/>
  <dc:description>Unitary branding</dc:description>
  <cp:lastModifiedBy>Toni Millward</cp:lastModifiedBy>
  <cp:revision>18</cp:revision>
  <dcterms:created xsi:type="dcterms:W3CDTF">2021-02-12T14:04:44Z</dcterms:created>
  <dcterms:modified xsi:type="dcterms:W3CDTF">2025-02-06T13:02:25Z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0x010100743B1E5D1DFDEF489EE7C7B07F75FC2B</vt:lpwstr>
  </property>
  <property fmtid="{D5CDD505-2E9C-101B-9397-08002B2CF9AE}" pid="3" name="MSIP_Label_de6ec094-42b0-4a3f-84e1-779791d08481_Enabled">
    <vt:lpwstr>true</vt:lpwstr>
  </property>
  <property fmtid="{D5CDD505-2E9C-101B-9397-08002B2CF9AE}" pid="4" name="MSIP_Label_de6ec094-42b0-4a3f-84e1-779791d08481_SetDate">
    <vt:lpwstr>2025-02-06T13:02:09Z</vt:lpwstr>
  </property>
  <property fmtid="{D5CDD505-2E9C-101B-9397-08002B2CF9AE}" pid="5" name="MSIP_Label_de6ec094-42b0-4a3f-84e1-779791d08481_Method">
    <vt:lpwstr>Standard</vt:lpwstr>
  </property>
  <property fmtid="{D5CDD505-2E9C-101B-9397-08002B2CF9AE}" pid="6" name="MSIP_Label_de6ec094-42b0-4a3f-84e1-779791d08481_Name">
    <vt:lpwstr>OFFICAL - Public</vt:lpwstr>
  </property>
  <property fmtid="{D5CDD505-2E9C-101B-9397-08002B2CF9AE}" pid="7" name="MSIP_Label_de6ec094-42b0-4a3f-84e1-779791d08481_SiteId">
    <vt:lpwstr>e29c0ef9-9a07-4b02-b98b-7b2d8a78d737</vt:lpwstr>
  </property>
  <property fmtid="{D5CDD505-2E9C-101B-9397-08002B2CF9AE}" pid="8" name="MSIP_Label_de6ec094-42b0-4a3f-84e1-779791d08481_ActionId">
    <vt:lpwstr>9269f07e-f8fc-42c6-b8ad-6282057b2d1a</vt:lpwstr>
  </property>
  <property fmtid="{D5CDD505-2E9C-101B-9397-08002B2CF9AE}" pid="9" name="MSIP_Label_de6ec094-42b0-4a3f-84e1-779791d08481_ContentBits">
    <vt:lpwstr>0</vt:lpwstr>
  </property>
  <property fmtid="{D5CDD505-2E9C-101B-9397-08002B2CF9AE}" pid="10" name="MSIP_Label_de6ec094-42b0-4a3f-84e1-779791d08481_Tag">
    <vt:lpwstr>10, 3, 0, 1</vt:lpwstr>
  </property>
</Properties>
</file>