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6858000" cy="9906000" type="A4"/>
  <p:notesSz cx="6669088" cy="98726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76250" indent="88423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54088" indent="17684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431925" indent="26527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914525" indent="35321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BB59"/>
    <a:srgbClr val="4BACC6"/>
    <a:srgbClr val="C0504D"/>
    <a:srgbClr val="85BD24"/>
    <a:srgbClr val="8064A2"/>
    <a:srgbClr val="69857A"/>
    <a:srgbClr val="F79646"/>
    <a:srgbClr val="D0E3EA"/>
    <a:srgbClr val="CC00CC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0E3B61-FFDC-597D-972F-C39D9743B57F}" v="95" dt="2025-02-26T16:25:34.9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4" autoAdjust="0"/>
    <p:restoredTop sz="96081" autoAdjust="0"/>
  </p:normalViewPr>
  <p:slideViewPr>
    <p:cSldViewPr snapToGrid="0">
      <p:cViewPr varScale="1">
        <p:scale>
          <a:sx n="70" d="100"/>
          <a:sy n="70" d="100"/>
        </p:scale>
        <p:origin x="2352" y="84"/>
      </p:cViewPr>
      <p:guideLst>
        <p:guide orient="horz" pos="312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ryl Waring" userId="b0fbaea5-2349-44a9-a68a-06f1a99ce410" providerId="ADAL" clId="{E670BC56-6618-4224-8970-1904C0C1B28A}"/>
    <pc:docChg chg="addSld">
      <pc:chgData name="Cheryl Waring" userId="b0fbaea5-2349-44a9-a68a-06f1a99ce410" providerId="ADAL" clId="{E670BC56-6618-4224-8970-1904C0C1B28A}" dt="2025-02-27T10:22:31.497" v="0" actId="2890"/>
      <pc:docMkLst>
        <pc:docMk/>
      </pc:docMkLst>
      <pc:sldChg chg="add">
        <pc:chgData name="Cheryl Waring" userId="b0fbaea5-2349-44a9-a68a-06f1a99ce410" providerId="ADAL" clId="{E670BC56-6618-4224-8970-1904C0C1B28A}" dt="2025-02-27T10:22:31.497" v="0" actId="2890"/>
        <pc:sldMkLst>
          <pc:docMk/>
          <pc:sldMk cId="802133832" sldId="257"/>
        </pc:sldMkLst>
      </pc:sldChg>
    </pc:docChg>
  </pc:docChgLst>
  <pc:docChgLst>
    <pc:chgData name="Cheryl Waring" userId="S::cheryl.waring@northnorthants.gov.uk::b0fbaea5-2349-44a9-a68a-06f1a99ce410" providerId="AD" clId="Web-{EB4E6217-4210-5D9C-030A-2107B9F84BFD}"/>
    <pc:docChg chg="modSld">
      <pc:chgData name="Cheryl Waring" userId="S::cheryl.waring@northnorthants.gov.uk::b0fbaea5-2349-44a9-a68a-06f1a99ce410" providerId="AD" clId="Web-{EB4E6217-4210-5D9C-030A-2107B9F84BFD}" dt="2025-02-07T13:43:52.921" v="0" actId="20577"/>
      <pc:docMkLst>
        <pc:docMk/>
      </pc:docMkLst>
      <pc:sldChg chg="modSp">
        <pc:chgData name="Cheryl Waring" userId="S::cheryl.waring@northnorthants.gov.uk::b0fbaea5-2349-44a9-a68a-06f1a99ce410" providerId="AD" clId="Web-{EB4E6217-4210-5D9C-030A-2107B9F84BFD}" dt="2025-02-07T13:43:52.921" v="0" actId="20577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EB4E6217-4210-5D9C-030A-2107B9F84BFD}" dt="2025-02-07T13:43:52.921" v="0" actId="20577"/>
          <ac:spMkLst>
            <pc:docMk/>
            <pc:sldMk cId="0" sldId="256"/>
            <ac:spMk id="10" creationId="{00000000-0000-0000-0000-000000000000}"/>
          </ac:spMkLst>
        </pc:spChg>
      </pc:sldChg>
    </pc:docChg>
  </pc:docChgLst>
  <pc:docChgLst>
    <pc:chgData name="Cheryl Waring" userId="S::cheryl.waring@northnorthants.gov.uk::b0fbaea5-2349-44a9-a68a-06f1a99ce410" providerId="AD" clId="Web-{FC6BE872-F455-410D-ECDC-3D2A52A43036}"/>
    <pc:docChg chg="modSld">
      <pc:chgData name="Cheryl Waring" userId="S::cheryl.waring@northnorthants.gov.uk::b0fbaea5-2349-44a9-a68a-06f1a99ce410" providerId="AD" clId="Web-{FC6BE872-F455-410D-ECDC-3D2A52A43036}" dt="2025-02-25T10:07:15.750" v="99" actId="1076"/>
      <pc:docMkLst>
        <pc:docMk/>
      </pc:docMkLst>
      <pc:sldChg chg="modSp">
        <pc:chgData name="Cheryl Waring" userId="S::cheryl.waring@northnorthants.gov.uk::b0fbaea5-2349-44a9-a68a-06f1a99ce410" providerId="AD" clId="Web-{FC6BE872-F455-410D-ECDC-3D2A52A43036}" dt="2025-02-25T10:07:15.750" v="99" actId="1076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FC6BE872-F455-410D-ECDC-3D2A52A43036}" dt="2025-02-25T10:06:38.591" v="84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Cheryl Waring" userId="S::cheryl.waring@northnorthants.gov.uk::b0fbaea5-2349-44a9-a68a-06f1a99ce410" providerId="AD" clId="Web-{FC6BE872-F455-410D-ECDC-3D2A52A43036}" dt="2025-02-25T10:06:42.248" v="85" actId="1076"/>
          <ac:spMkLst>
            <pc:docMk/>
            <pc:sldMk cId="0" sldId="256"/>
            <ac:spMk id="3" creationId="{00000000-0000-0000-0000-000000000000}"/>
          </ac:spMkLst>
        </pc:spChg>
        <pc:graphicFrameChg chg="mod modGraphic">
          <ac:chgData name="Cheryl Waring" userId="S::cheryl.waring@northnorthants.gov.uk::b0fbaea5-2349-44a9-a68a-06f1a99ce410" providerId="AD" clId="Web-{FC6BE872-F455-410D-ECDC-3D2A52A43036}" dt="2025-02-25T10:06:46.983" v="95"/>
          <ac:graphicFrameMkLst>
            <pc:docMk/>
            <pc:sldMk cId="0" sldId="256"/>
            <ac:graphicFrameMk id="4" creationId="{00000000-0000-0000-0000-000000000000}"/>
          </ac:graphicFrameMkLst>
        </pc:graphicFrameChg>
        <pc:picChg chg="mod">
          <ac:chgData name="Cheryl Waring" userId="S::cheryl.waring@northnorthants.gov.uk::b0fbaea5-2349-44a9-a68a-06f1a99ce410" providerId="AD" clId="Web-{FC6BE872-F455-410D-ECDC-3D2A52A43036}" dt="2025-02-25T10:07:15.750" v="99" actId="1076"/>
          <ac:picMkLst>
            <pc:docMk/>
            <pc:sldMk cId="0" sldId="256"/>
            <ac:picMk id="7" creationId="{3E92C2EC-D115-E23C-5FFA-80D26647B471}"/>
          </ac:picMkLst>
        </pc:picChg>
      </pc:sldChg>
    </pc:docChg>
  </pc:docChgLst>
  <pc:docChgLst>
    <pc:chgData name="Cheryl Waring" userId="S::cheryl.waring@northnorthants.gov.uk::b0fbaea5-2349-44a9-a68a-06f1a99ce410" providerId="AD" clId="Web-{A30E3B61-FFDC-597D-972F-C39D9743B57F}"/>
    <pc:docChg chg="modSld">
      <pc:chgData name="Cheryl Waring" userId="S::cheryl.waring@northnorthants.gov.uk::b0fbaea5-2349-44a9-a68a-06f1a99ce410" providerId="AD" clId="Web-{A30E3B61-FFDC-597D-972F-C39D9743B57F}" dt="2025-02-26T16:25:34.987" v="81"/>
      <pc:docMkLst>
        <pc:docMk/>
      </pc:docMkLst>
      <pc:sldChg chg="modSp">
        <pc:chgData name="Cheryl Waring" userId="S::cheryl.waring@northnorthants.gov.uk::b0fbaea5-2349-44a9-a68a-06f1a99ce410" providerId="AD" clId="Web-{A30E3B61-FFDC-597D-972F-C39D9743B57F}" dt="2025-02-26T16:25:34.987" v="81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A30E3B61-FFDC-597D-972F-C39D9743B57F}" dt="2025-02-26T16:23:42.952" v="79" actId="1076"/>
          <ac:spMkLst>
            <pc:docMk/>
            <pc:sldMk cId="0" sldId="256"/>
            <ac:spMk id="3" creationId="{00000000-0000-0000-0000-000000000000}"/>
          </ac:spMkLst>
        </pc:spChg>
        <pc:graphicFrameChg chg="mod modGraphic">
          <ac:chgData name="Cheryl Waring" userId="S::cheryl.waring@northnorthants.gov.uk::b0fbaea5-2349-44a9-a68a-06f1a99ce410" providerId="AD" clId="Web-{A30E3B61-FFDC-597D-972F-C39D9743B57F}" dt="2025-02-26T16:25:34.987" v="81"/>
          <ac:graphicFrameMkLst>
            <pc:docMk/>
            <pc:sldMk cId="0" sldId="256"/>
            <ac:graphicFrameMk id="4" creationId="{00000000-0000-0000-0000-000000000000}"/>
          </ac:graphicFrameMkLst>
        </pc:graphicFrameChg>
        <pc:graphicFrameChg chg="mod modGraphic">
          <ac:chgData name="Cheryl Waring" userId="S::cheryl.waring@northnorthants.gov.uk::b0fbaea5-2349-44a9-a68a-06f1a99ce410" providerId="AD" clId="Web-{A30E3B61-FFDC-597D-972F-C39D9743B57F}" dt="2025-02-26T16:21:34.277" v="59"/>
          <ac:graphicFrameMkLst>
            <pc:docMk/>
            <pc:sldMk cId="0" sldId="256"/>
            <ac:graphicFrameMk id="5" creationId="{00000000-0000-0000-0000-000000000000}"/>
          </ac:graphicFrameMkLst>
        </pc:graphicFrameChg>
        <pc:picChg chg="mod">
          <ac:chgData name="Cheryl Waring" userId="S::cheryl.waring@northnorthants.gov.uk::b0fbaea5-2349-44a9-a68a-06f1a99ce410" providerId="AD" clId="Web-{A30E3B61-FFDC-597D-972F-C39D9743B57F}" dt="2025-02-26T16:23:20.233" v="75" actId="1076"/>
          <ac:picMkLst>
            <pc:docMk/>
            <pc:sldMk cId="0" sldId="256"/>
            <ac:picMk id="7" creationId="{3E92C2EC-D115-E23C-5FFA-80D26647B471}"/>
          </ac:picMkLst>
        </pc:picChg>
      </pc:sldChg>
    </pc:docChg>
  </pc:docChgLst>
  <pc:docChgLst>
    <pc:chgData name="Cheryl Waring" userId="S::cheryl.waring@northnorthants.gov.uk::b0fbaea5-2349-44a9-a68a-06f1a99ce410" providerId="AD" clId="Web-{37A78AC4-6B2E-3439-D8F6-F445E59E3080}"/>
    <pc:docChg chg="modSld">
      <pc:chgData name="Cheryl Waring" userId="S::cheryl.waring@northnorthants.gov.uk::b0fbaea5-2349-44a9-a68a-06f1a99ce410" providerId="AD" clId="Web-{37A78AC4-6B2E-3439-D8F6-F445E59E3080}" dt="2025-02-15T11:13:52.295" v="70" actId="1076"/>
      <pc:docMkLst>
        <pc:docMk/>
      </pc:docMkLst>
      <pc:sldChg chg="modSp">
        <pc:chgData name="Cheryl Waring" userId="S::cheryl.waring@northnorthants.gov.uk::b0fbaea5-2349-44a9-a68a-06f1a99ce410" providerId="AD" clId="Web-{37A78AC4-6B2E-3439-D8F6-F445E59E3080}" dt="2025-02-15T11:13:52.295" v="70" actId="1076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37A78AC4-6B2E-3439-D8F6-F445E59E3080}" dt="2025-02-15T11:13:14.903" v="44" actId="1076"/>
          <ac:spMkLst>
            <pc:docMk/>
            <pc:sldMk cId="0" sldId="256"/>
            <ac:spMk id="3" creationId="{00000000-0000-0000-0000-000000000000}"/>
          </ac:spMkLst>
        </pc:spChg>
        <pc:graphicFrameChg chg="mod modGraphic">
          <ac:chgData name="Cheryl Waring" userId="S::cheryl.waring@northnorthants.gov.uk::b0fbaea5-2349-44a9-a68a-06f1a99ce410" providerId="AD" clId="Web-{37A78AC4-6B2E-3439-D8F6-F445E59E3080}" dt="2025-02-15T11:13:28.966" v="68"/>
          <ac:graphicFrameMkLst>
            <pc:docMk/>
            <pc:sldMk cId="0" sldId="256"/>
            <ac:graphicFrameMk id="4" creationId="{00000000-0000-0000-0000-000000000000}"/>
          </ac:graphicFrameMkLst>
        </pc:graphicFrameChg>
        <pc:picChg chg="mod">
          <ac:chgData name="Cheryl Waring" userId="S::cheryl.waring@northnorthants.gov.uk::b0fbaea5-2349-44a9-a68a-06f1a99ce410" providerId="AD" clId="Web-{37A78AC4-6B2E-3439-D8F6-F445E59E3080}" dt="2025-02-15T11:13:52.295" v="70" actId="1076"/>
          <ac:picMkLst>
            <pc:docMk/>
            <pc:sldMk cId="0" sldId="256"/>
            <ac:picMk id="7" creationId="{3E92C2EC-D115-E23C-5FFA-80D26647B471}"/>
          </ac:picMkLst>
        </pc:picChg>
      </pc:sldChg>
    </pc:docChg>
  </pc:docChgLst>
  <pc:docChgLst>
    <pc:chgData name="Cheryl Waring" userId="S::cheryl.waring@northnorthants.gov.uk::b0fbaea5-2349-44a9-a68a-06f1a99ce410" providerId="AD" clId="Web-{FC6F7C8B-3202-FB5C-6CF2-AC181D77D39B}"/>
    <pc:docChg chg="modSld">
      <pc:chgData name="Cheryl Waring" userId="S::cheryl.waring@northnorthants.gov.uk::b0fbaea5-2349-44a9-a68a-06f1a99ce410" providerId="AD" clId="Web-{FC6F7C8B-3202-FB5C-6CF2-AC181D77D39B}" dt="2025-02-11T10:36:16.379" v="14" actId="1076"/>
      <pc:docMkLst>
        <pc:docMk/>
      </pc:docMkLst>
      <pc:sldChg chg="addSp delSp modSp">
        <pc:chgData name="Cheryl Waring" userId="S::cheryl.waring@northnorthants.gov.uk::b0fbaea5-2349-44a9-a68a-06f1a99ce410" providerId="AD" clId="Web-{FC6F7C8B-3202-FB5C-6CF2-AC181D77D39B}" dt="2025-02-11T10:36:16.379" v="14" actId="1076"/>
        <pc:sldMkLst>
          <pc:docMk/>
          <pc:sldMk cId="0" sldId="256"/>
        </pc:sldMkLst>
        <pc:picChg chg="add del mod">
          <ac:chgData name="Cheryl Waring" userId="S::cheryl.waring@northnorthants.gov.uk::b0fbaea5-2349-44a9-a68a-06f1a99ce410" providerId="AD" clId="Web-{FC6F7C8B-3202-FB5C-6CF2-AC181D77D39B}" dt="2025-02-11T10:35:04.767" v="8"/>
          <ac:picMkLst>
            <pc:docMk/>
            <pc:sldMk cId="0" sldId="256"/>
            <ac:picMk id="6" creationId="{5F2FFD88-8F02-8F6E-08ED-2ADF26594F52}"/>
          </ac:picMkLst>
        </pc:picChg>
        <pc:picChg chg="add mod">
          <ac:chgData name="Cheryl Waring" userId="S::cheryl.waring@northnorthants.gov.uk::b0fbaea5-2349-44a9-a68a-06f1a99ce410" providerId="AD" clId="Web-{FC6F7C8B-3202-FB5C-6CF2-AC181D77D39B}" dt="2025-02-11T10:36:16.379" v="14" actId="1076"/>
          <ac:picMkLst>
            <pc:docMk/>
            <pc:sldMk cId="0" sldId="256"/>
            <ac:picMk id="7" creationId="{3E92C2EC-D115-E23C-5FFA-80D26647B471}"/>
          </ac:picMkLst>
        </pc:picChg>
      </pc:sldChg>
    </pc:docChg>
  </pc:docChgLst>
  <pc:docChgLst>
    <pc:chgData name="Cheryl Waring" userId="S::cheryl.waring@northnorthants.gov.uk::b0fbaea5-2349-44a9-a68a-06f1a99ce410" providerId="AD" clId="Web-{92312EBD-1714-A3F9-903F-7B1CB9D15ECC}"/>
    <pc:docChg chg="modSld">
      <pc:chgData name="Cheryl Waring" userId="S::cheryl.waring@northnorthants.gov.uk::b0fbaea5-2349-44a9-a68a-06f1a99ce410" providerId="AD" clId="Web-{92312EBD-1714-A3F9-903F-7B1CB9D15ECC}" dt="2025-02-11T10:07:48.619" v="228"/>
      <pc:docMkLst>
        <pc:docMk/>
      </pc:docMkLst>
      <pc:sldChg chg="modSp">
        <pc:chgData name="Cheryl Waring" userId="S::cheryl.waring@northnorthants.gov.uk::b0fbaea5-2349-44a9-a68a-06f1a99ce410" providerId="AD" clId="Web-{92312EBD-1714-A3F9-903F-7B1CB9D15ECC}" dt="2025-02-11T10:07:48.619" v="228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92312EBD-1714-A3F9-903F-7B1CB9D15ECC}" dt="2025-02-11T10:01:16.532" v="216" actId="1076"/>
          <ac:spMkLst>
            <pc:docMk/>
            <pc:sldMk cId="0" sldId="256"/>
            <ac:spMk id="3" creationId="{00000000-0000-0000-0000-000000000000}"/>
          </ac:spMkLst>
        </pc:spChg>
        <pc:graphicFrameChg chg="mod modGraphic">
          <ac:chgData name="Cheryl Waring" userId="S::cheryl.waring@northnorthants.gov.uk::b0fbaea5-2349-44a9-a68a-06f1a99ce410" providerId="AD" clId="Web-{92312EBD-1714-A3F9-903F-7B1CB9D15ECC}" dt="2025-02-11T10:07:48.619" v="228"/>
          <ac:graphicFrameMkLst>
            <pc:docMk/>
            <pc:sldMk cId="0" sldId="256"/>
            <ac:graphicFrameMk id="4" creationId="{00000000-0000-0000-0000-000000000000}"/>
          </ac:graphicFrameMkLst>
        </pc:graphicFrameChg>
      </pc:sldChg>
    </pc:docChg>
  </pc:docChgLst>
  <pc:docChgLst>
    <pc:chgData name="Cheryl Waring" userId="S::cheryl.waring@northnorthants.gov.uk::b0fbaea5-2349-44a9-a68a-06f1a99ce410" providerId="AD" clId="Web-{3D1A8ABC-6FA2-91C2-E258-D165119700C6}"/>
    <pc:docChg chg="modSld">
      <pc:chgData name="Cheryl Waring" userId="S::cheryl.waring@northnorthants.gov.uk::b0fbaea5-2349-44a9-a68a-06f1a99ce410" providerId="AD" clId="Web-{3D1A8ABC-6FA2-91C2-E258-D165119700C6}" dt="2025-02-07T09:59:23.710" v="354"/>
      <pc:docMkLst>
        <pc:docMk/>
      </pc:docMkLst>
      <pc:sldChg chg="modSp">
        <pc:chgData name="Cheryl Waring" userId="S::cheryl.waring@northnorthants.gov.uk::b0fbaea5-2349-44a9-a68a-06f1a99ce410" providerId="AD" clId="Web-{3D1A8ABC-6FA2-91C2-E258-D165119700C6}" dt="2025-02-07T09:59:23.710" v="354"/>
        <pc:sldMkLst>
          <pc:docMk/>
          <pc:sldMk cId="0" sldId="256"/>
        </pc:sldMkLst>
        <pc:graphicFrameChg chg="mod modGraphic">
          <ac:chgData name="Cheryl Waring" userId="S::cheryl.waring@northnorthants.gov.uk::b0fbaea5-2349-44a9-a68a-06f1a99ce410" providerId="AD" clId="Web-{3D1A8ABC-6FA2-91C2-E258-D165119700C6}" dt="2025-02-07T09:58:51.396" v="351"/>
          <ac:graphicFrameMkLst>
            <pc:docMk/>
            <pc:sldMk cId="0" sldId="256"/>
            <ac:graphicFrameMk id="4" creationId="{00000000-0000-0000-0000-000000000000}"/>
          </ac:graphicFrameMkLst>
        </pc:graphicFrameChg>
        <pc:graphicFrameChg chg="mod modGraphic">
          <ac:chgData name="Cheryl Waring" userId="S::cheryl.waring@northnorthants.gov.uk::b0fbaea5-2349-44a9-a68a-06f1a99ce410" providerId="AD" clId="Web-{3D1A8ABC-6FA2-91C2-E258-D165119700C6}" dt="2025-02-07T09:59:23.710" v="354"/>
          <ac:graphicFrameMkLst>
            <pc:docMk/>
            <pc:sldMk cId="0" sldId="256"/>
            <ac:graphicFrameMk id="5" creationId="{00000000-0000-0000-0000-000000000000}"/>
          </ac:graphicFrameMkLst>
        </pc:graphicFrameChg>
      </pc:sldChg>
    </pc:docChg>
  </pc:docChgLst>
  <pc:docChgLst>
    <pc:chgData name="Cheryl Waring" userId="S::cheryl.waring@northnorthants.gov.uk::b0fbaea5-2349-44a9-a68a-06f1a99ce410" providerId="AD" clId="Web-{EFDC216F-DD17-FDA2-7AC6-4B856C7FC755}"/>
    <pc:docChg chg="modSld">
      <pc:chgData name="Cheryl Waring" userId="S::cheryl.waring@northnorthants.gov.uk::b0fbaea5-2349-44a9-a68a-06f1a99ce410" providerId="AD" clId="Web-{EFDC216F-DD17-FDA2-7AC6-4B856C7FC755}" dt="2025-02-25T14:05:38.577" v="138"/>
      <pc:docMkLst>
        <pc:docMk/>
      </pc:docMkLst>
      <pc:sldChg chg="modSp">
        <pc:chgData name="Cheryl Waring" userId="S::cheryl.waring@northnorthants.gov.uk::b0fbaea5-2349-44a9-a68a-06f1a99ce410" providerId="AD" clId="Web-{EFDC216F-DD17-FDA2-7AC6-4B856C7FC755}" dt="2025-02-25T14:05:38.577" v="138"/>
        <pc:sldMkLst>
          <pc:docMk/>
          <pc:sldMk cId="0" sldId="256"/>
        </pc:sldMkLst>
        <pc:spChg chg="mod">
          <ac:chgData name="Cheryl Waring" userId="S::cheryl.waring@northnorthants.gov.uk::b0fbaea5-2349-44a9-a68a-06f1a99ce410" providerId="AD" clId="Web-{EFDC216F-DD17-FDA2-7AC6-4B856C7FC755}" dt="2025-02-25T10:26:53.771" v="129" actId="20577"/>
          <ac:spMkLst>
            <pc:docMk/>
            <pc:sldMk cId="0" sldId="256"/>
            <ac:spMk id="3" creationId="{00000000-0000-0000-0000-000000000000}"/>
          </ac:spMkLst>
        </pc:spChg>
        <pc:grpChg chg="mod">
          <ac:chgData name="Cheryl Waring" userId="S::cheryl.waring@northnorthants.gov.uk::b0fbaea5-2349-44a9-a68a-06f1a99ce410" providerId="AD" clId="Web-{EFDC216F-DD17-FDA2-7AC6-4B856C7FC755}" dt="2025-02-25T10:27:09.068" v="130" actId="1076"/>
          <ac:grpSpMkLst>
            <pc:docMk/>
            <pc:sldMk cId="0" sldId="256"/>
            <ac:grpSpMk id="14" creationId="{00000000-0000-0000-0000-000000000000}"/>
          </ac:grpSpMkLst>
        </pc:grpChg>
        <pc:graphicFrameChg chg="mod modGraphic">
          <ac:chgData name="Cheryl Waring" userId="S::cheryl.waring@northnorthants.gov.uk::b0fbaea5-2349-44a9-a68a-06f1a99ce410" providerId="AD" clId="Web-{EFDC216F-DD17-FDA2-7AC6-4B856C7FC755}" dt="2025-02-25T14:05:38.577" v="138"/>
          <ac:graphicFrameMkLst>
            <pc:docMk/>
            <pc:sldMk cId="0" sldId="256"/>
            <ac:graphicFrameMk id="4" creationId="{00000000-0000-0000-0000-000000000000}"/>
          </ac:graphicFrameMkLst>
        </pc:graphicFrameChg>
        <pc:graphicFrameChg chg="mod modGraphic">
          <ac:chgData name="Cheryl Waring" userId="S::cheryl.waring@northnorthants.gov.uk::b0fbaea5-2349-44a9-a68a-06f1a99ce410" providerId="AD" clId="Web-{EFDC216F-DD17-FDA2-7AC6-4B856C7FC755}" dt="2025-02-25T10:22:00.498" v="111"/>
          <ac:graphicFrameMkLst>
            <pc:docMk/>
            <pc:sldMk cId="0" sldId="256"/>
            <ac:graphicFrameMk id="5" creationId="{00000000-0000-0000-0000-000000000000}"/>
          </ac:graphicFrameMkLst>
        </pc:graphicFrameChg>
        <pc:picChg chg="mod">
          <ac:chgData name="Cheryl Waring" userId="S::cheryl.waring@northnorthants.gov.uk::b0fbaea5-2349-44a9-a68a-06f1a99ce410" providerId="AD" clId="Web-{EFDC216F-DD17-FDA2-7AC6-4B856C7FC755}" dt="2025-02-25T10:26:44.411" v="127" actId="1076"/>
          <ac:picMkLst>
            <pc:docMk/>
            <pc:sldMk cId="0" sldId="256"/>
            <ac:picMk id="7" creationId="{3E92C2EC-D115-E23C-5FFA-80D26647B47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1C81B45-5DD4-4561-9A6A-6FE6FD3C3B46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81225" y="1233488"/>
            <a:ext cx="2306638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51388"/>
            <a:ext cx="5335588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88925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377363"/>
            <a:ext cx="288925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D2488B1-8A90-41DC-9B69-9AAEB2C37AC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17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hw/sites/custser/libraries/Policies%20Procedures%20and%20Training%20Guides/Copyright_free_images.docx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hw/sites/custser/libraries/Policies%20Procedures%20and%20Training%20Guides/Copyright_free_images.docx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Font should be First for Wellbeing default font of Tahoma.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Heading 1 – Purple is RGB code 160, 45, 150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Library Name – Green is RGB code 129, 186, 39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In any colour select dialogue box, click on 'More colours. . .' then ‘Custom'. You can then enter the RGB (Red, Green, Blue) code.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DO NOT change or move logos in any way.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“Heading 1”, “Library Name” and “Body text” are suggestions for guidance.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Remember to use images from approved sources. Further information can be found on SharePoint: </a:t>
            </a:r>
            <a:r>
              <a:rPr lang="en-GB" altLang="en-US" u="sng">
                <a:hlinkClick r:id="rId3"/>
              </a:rPr>
              <a:t>http://phw/sites/custser/libraries/Policies%20Procedures%20and%20Training%20Guides/Copyright_free_images.docx</a:t>
            </a: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If you print from the PowerPoint document the white border increases in width.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59974B-A64D-4349-9FA8-3D5C63F2EC27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9191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Font should be First for Wellbeing default font of Tahoma.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Heading 1 – Purple is RGB code 160, 45, 150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Library Name – Green is RGB code 129, 186, 39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In any colour select dialogue box, click on 'More colours. . .' then ‘Custom'. You can then enter the RGB (Red, Green, Blue) code.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DO NOT change or move logos in any way.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“Heading 1”, “Library Name” and “Body text” are suggestions for guidance.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Remember to use images from approved sources. Further information can be found on SharePoint: </a:t>
            </a:r>
            <a:r>
              <a:rPr lang="en-GB" altLang="en-US" u="sng">
                <a:hlinkClick r:id="rId3"/>
              </a:rPr>
              <a:t>http://phw/sites/custser/libraries/Policies%20Procedures%20and%20Training%20Guides/Copyright_free_images.docx</a:t>
            </a: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If you print from the PowerPoint document the white border increases in width.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59974B-A64D-4349-9FA8-3D5C63F2EC27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0223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2" y="3077285"/>
            <a:ext cx="5829299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4" y="5613402"/>
            <a:ext cx="4800601" cy="25315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2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4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26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69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1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53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9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38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4BD98-9303-4070-A0C2-FB6A789D20D3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9E237-7EF7-4CC8-A157-021D7502D27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9FDFF-7C39-4400-A9BD-7620621198E6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1595FD-3598-46BC-8912-5B38C0A37D5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7" y="6365526"/>
            <a:ext cx="5829299" cy="1967440"/>
          </a:xfrm>
        </p:spPr>
        <p:txBody>
          <a:bodyPr anchor="t"/>
          <a:lstStyle>
            <a:lvl1pPr algn="l">
              <a:defRPr sz="3819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7" y="4198588"/>
            <a:ext cx="5829299" cy="2166936"/>
          </a:xfrm>
        </p:spPr>
        <p:txBody>
          <a:bodyPr anchor="b"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442277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884552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3pPr>
            <a:lvl4pPr marL="1326829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4pPr>
            <a:lvl5pPr marL="1769103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5pPr>
            <a:lvl6pPr marL="2211380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6pPr>
            <a:lvl7pPr marL="2653655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7pPr>
            <a:lvl8pPr marL="3095932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8pPr>
            <a:lvl9pPr marL="3538206" indent="0">
              <a:buNone/>
              <a:defRPr sz="13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B00BF-6E77-4097-8F5E-DEA314C96208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F09D6-F2C9-4FF9-B7C0-2F759DE8F4C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1" y="2311403"/>
            <a:ext cx="3028949" cy="6537500"/>
          </a:xfrm>
        </p:spPr>
        <p:txBody>
          <a:bodyPr/>
          <a:lstStyle>
            <a:lvl1pPr>
              <a:defRPr sz="2763"/>
            </a:lvl1pPr>
            <a:lvl2pPr>
              <a:defRPr sz="2194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3" y="2311403"/>
            <a:ext cx="3028949" cy="6537500"/>
          </a:xfrm>
        </p:spPr>
        <p:txBody>
          <a:bodyPr/>
          <a:lstStyle>
            <a:lvl1pPr>
              <a:defRPr sz="2763"/>
            </a:lvl1pPr>
            <a:lvl2pPr>
              <a:defRPr sz="2194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E861A-65D0-40C8-AE4A-1D31CC3D3C32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85857-FFF0-4662-A467-34615081965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217386"/>
            <a:ext cx="3030142" cy="924101"/>
          </a:xfrm>
        </p:spPr>
        <p:txBody>
          <a:bodyPr anchor="b"/>
          <a:lstStyle>
            <a:lvl1pPr marL="0" indent="0">
              <a:buNone/>
              <a:defRPr sz="2194" b="1"/>
            </a:lvl1pPr>
            <a:lvl2pPr marL="442277" indent="0">
              <a:buNone/>
              <a:defRPr sz="1950" b="1"/>
            </a:lvl2pPr>
            <a:lvl3pPr marL="884552" indent="0">
              <a:buNone/>
              <a:defRPr sz="1625" b="1"/>
            </a:lvl3pPr>
            <a:lvl4pPr marL="1326829" indent="0">
              <a:buNone/>
              <a:defRPr sz="1625" b="1"/>
            </a:lvl4pPr>
            <a:lvl5pPr marL="1769103" indent="0">
              <a:buNone/>
              <a:defRPr sz="1625" b="1"/>
            </a:lvl5pPr>
            <a:lvl6pPr marL="2211380" indent="0">
              <a:buNone/>
              <a:defRPr sz="1625" b="1"/>
            </a:lvl6pPr>
            <a:lvl7pPr marL="2653655" indent="0">
              <a:buNone/>
              <a:defRPr sz="1625" b="1"/>
            </a:lvl7pPr>
            <a:lvl8pPr marL="3095932" indent="0">
              <a:buNone/>
              <a:defRPr sz="1625" b="1"/>
            </a:lvl8pPr>
            <a:lvl9pPr marL="3538206" indent="0">
              <a:buNone/>
              <a:defRPr sz="162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2" cy="5707415"/>
          </a:xfrm>
        </p:spPr>
        <p:txBody>
          <a:bodyPr/>
          <a:lstStyle>
            <a:lvl1pPr>
              <a:defRPr sz="2194"/>
            </a:lvl1pPr>
            <a:lvl2pPr>
              <a:defRPr sz="1950"/>
            </a:lvl2pPr>
            <a:lvl3pPr>
              <a:defRPr sz="1625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217386"/>
            <a:ext cx="3031330" cy="924101"/>
          </a:xfrm>
        </p:spPr>
        <p:txBody>
          <a:bodyPr anchor="b"/>
          <a:lstStyle>
            <a:lvl1pPr marL="0" indent="0">
              <a:buNone/>
              <a:defRPr sz="2194" b="1"/>
            </a:lvl1pPr>
            <a:lvl2pPr marL="442277" indent="0">
              <a:buNone/>
              <a:defRPr sz="1950" b="1"/>
            </a:lvl2pPr>
            <a:lvl3pPr marL="884552" indent="0">
              <a:buNone/>
              <a:defRPr sz="1625" b="1"/>
            </a:lvl3pPr>
            <a:lvl4pPr marL="1326829" indent="0">
              <a:buNone/>
              <a:defRPr sz="1625" b="1"/>
            </a:lvl4pPr>
            <a:lvl5pPr marL="1769103" indent="0">
              <a:buNone/>
              <a:defRPr sz="1625" b="1"/>
            </a:lvl5pPr>
            <a:lvl6pPr marL="2211380" indent="0">
              <a:buNone/>
              <a:defRPr sz="1625" b="1"/>
            </a:lvl6pPr>
            <a:lvl7pPr marL="2653655" indent="0">
              <a:buNone/>
              <a:defRPr sz="1625" b="1"/>
            </a:lvl7pPr>
            <a:lvl8pPr marL="3095932" indent="0">
              <a:buNone/>
              <a:defRPr sz="1625" b="1"/>
            </a:lvl8pPr>
            <a:lvl9pPr marL="3538206" indent="0">
              <a:buNone/>
              <a:defRPr sz="162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0" cy="5707415"/>
          </a:xfrm>
        </p:spPr>
        <p:txBody>
          <a:bodyPr/>
          <a:lstStyle>
            <a:lvl1pPr>
              <a:defRPr sz="2194"/>
            </a:lvl1pPr>
            <a:lvl2pPr>
              <a:defRPr sz="1950"/>
            </a:lvl2pPr>
            <a:lvl3pPr>
              <a:defRPr sz="1625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C7E1F-D5C4-47F3-9D8D-1147CEFDC518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3164C-99D9-4C9C-8153-7C3608B79B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FE53C-B739-44B7-81F2-4A422BAA2E17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C54FB-5AF6-4D1E-ACCE-0C8ADE27629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630E4-6AB3-44DE-8438-97DF6AFCBE9C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E0881-1475-49F8-BAF6-C2C273FD8D0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8"/>
            <a:ext cx="2256234" cy="1678516"/>
          </a:xfrm>
        </p:spPr>
        <p:txBody>
          <a:bodyPr anchor="b"/>
          <a:lstStyle>
            <a:lvl1pPr algn="l">
              <a:defRPr sz="195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8"/>
            <a:ext cx="3833814" cy="8454496"/>
          </a:xfrm>
        </p:spPr>
        <p:txBody>
          <a:bodyPr/>
          <a:lstStyle>
            <a:lvl1pPr>
              <a:defRPr sz="3007"/>
            </a:lvl1pPr>
            <a:lvl2pPr>
              <a:defRPr sz="2763"/>
            </a:lvl2pPr>
            <a:lvl3pPr>
              <a:defRPr sz="2194"/>
            </a:lvl3pPr>
            <a:lvl4pPr>
              <a:defRPr sz="1950"/>
            </a:lvl4pPr>
            <a:lvl5pPr>
              <a:defRPr sz="1950"/>
            </a:lvl5pPr>
            <a:lvl6pPr>
              <a:defRPr sz="1950"/>
            </a:lvl6pPr>
            <a:lvl7pPr>
              <a:defRPr sz="1950"/>
            </a:lvl7pPr>
            <a:lvl8pPr>
              <a:defRPr sz="1950"/>
            </a:lvl8pPr>
            <a:lvl9pPr>
              <a:defRPr sz="19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4"/>
            <a:ext cx="2256234" cy="6775980"/>
          </a:xfrm>
        </p:spPr>
        <p:txBody>
          <a:bodyPr/>
          <a:lstStyle>
            <a:lvl1pPr marL="0" indent="0">
              <a:buNone/>
              <a:defRPr sz="1381"/>
            </a:lvl1pPr>
            <a:lvl2pPr marL="442277" indent="0">
              <a:buNone/>
              <a:defRPr sz="1138"/>
            </a:lvl2pPr>
            <a:lvl3pPr marL="884552" indent="0">
              <a:buNone/>
              <a:defRPr sz="1138"/>
            </a:lvl3pPr>
            <a:lvl4pPr marL="1326829" indent="0">
              <a:buNone/>
              <a:defRPr sz="813"/>
            </a:lvl4pPr>
            <a:lvl5pPr marL="1769103" indent="0">
              <a:buNone/>
              <a:defRPr sz="813"/>
            </a:lvl5pPr>
            <a:lvl6pPr marL="2211380" indent="0">
              <a:buNone/>
              <a:defRPr sz="813"/>
            </a:lvl6pPr>
            <a:lvl7pPr marL="2653655" indent="0">
              <a:buNone/>
              <a:defRPr sz="813"/>
            </a:lvl7pPr>
            <a:lvl8pPr marL="3095932" indent="0">
              <a:buNone/>
              <a:defRPr sz="813"/>
            </a:lvl8pPr>
            <a:lvl9pPr marL="3538206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FE105-A3FB-41A8-8DFC-20DA4CCAEF11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A85C7-C398-41EC-9E07-7B117B2040A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20" y="6934201"/>
            <a:ext cx="4114800" cy="818622"/>
          </a:xfrm>
        </p:spPr>
        <p:txBody>
          <a:bodyPr anchor="b"/>
          <a:lstStyle>
            <a:lvl1pPr algn="l">
              <a:defRPr sz="195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20" y="885120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007"/>
            </a:lvl1pPr>
            <a:lvl2pPr marL="442277" indent="0">
              <a:buNone/>
              <a:defRPr sz="2763"/>
            </a:lvl2pPr>
            <a:lvl3pPr marL="884552" indent="0">
              <a:buNone/>
              <a:defRPr sz="2194"/>
            </a:lvl3pPr>
            <a:lvl4pPr marL="1326829" indent="0">
              <a:buNone/>
              <a:defRPr sz="1950"/>
            </a:lvl4pPr>
            <a:lvl5pPr marL="1769103" indent="0">
              <a:buNone/>
              <a:defRPr sz="1950"/>
            </a:lvl5pPr>
            <a:lvl6pPr marL="2211380" indent="0">
              <a:buNone/>
              <a:defRPr sz="1950"/>
            </a:lvl6pPr>
            <a:lvl7pPr marL="2653655" indent="0">
              <a:buNone/>
              <a:defRPr sz="1950"/>
            </a:lvl7pPr>
            <a:lvl8pPr marL="3095932" indent="0">
              <a:buNone/>
              <a:defRPr sz="1950"/>
            </a:lvl8pPr>
            <a:lvl9pPr marL="3538206" indent="0">
              <a:buNone/>
              <a:defRPr sz="195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20" y="7752824"/>
            <a:ext cx="4114800" cy="1162577"/>
          </a:xfrm>
        </p:spPr>
        <p:txBody>
          <a:bodyPr/>
          <a:lstStyle>
            <a:lvl1pPr marL="0" indent="0">
              <a:buNone/>
              <a:defRPr sz="1381"/>
            </a:lvl1pPr>
            <a:lvl2pPr marL="442277" indent="0">
              <a:buNone/>
              <a:defRPr sz="1138"/>
            </a:lvl2pPr>
            <a:lvl3pPr marL="884552" indent="0">
              <a:buNone/>
              <a:defRPr sz="1138"/>
            </a:lvl3pPr>
            <a:lvl4pPr marL="1326829" indent="0">
              <a:buNone/>
              <a:defRPr sz="813"/>
            </a:lvl4pPr>
            <a:lvl5pPr marL="1769103" indent="0">
              <a:buNone/>
              <a:defRPr sz="813"/>
            </a:lvl5pPr>
            <a:lvl6pPr marL="2211380" indent="0">
              <a:buNone/>
              <a:defRPr sz="813"/>
            </a:lvl6pPr>
            <a:lvl7pPr marL="2653655" indent="0">
              <a:buNone/>
              <a:defRPr sz="813"/>
            </a:lvl7pPr>
            <a:lvl8pPr marL="3095932" indent="0">
              <a:buNone/>
              <a:defRPr sz="813"/>
            </a:lvl8pPr>
            <a:lvl9pPr marL="3538206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5CC66-5EC8-49FF-86C0-40DB31C7CF79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3AD7F-7E0C-4E75-90B3-DC0E0A286A2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F5ED7-9B4E-4395-A266-22F3AE2CC503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131F61-0BF1-4BCD-B648-D96644CE3E8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1" y="396702"/>
            <a:ext cx="1543052" cy="8452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2"/>
            <a:ext cx="4514849" cy="8452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7A95A-6646-451B-A41A-6D934B2A7439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49D44-1BDD-4474-AA15-234AB4DC336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4488" y="396875"/>
            <a:ext cx="6169025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8853" tIns="54427" rIns="108853" bIns="544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4488" y="2309813"/>
            <a:ext cx="6169025" cy="653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8853" tIns="54427" rIns="108853" bIns="544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4488" y="9180513"/>
            <a:ext cx="1600200" cy="528637"/>
          </a:xfrm>
          <a:prstGeom prst="rect">
            <a:avLst/>
          </a:prstGeom>
        </p:spPr>
        <p:txBody>
          <a:bodyPr vert="horz" lIns="108853" tIns="54427" rIns="108853" bIns="54427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38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EF9E66-B59D-43A3-8257-615EF6C2CF13}" type="datetimeFigureOut">
              <a:rPr lang="en-GB"/>
              <a:pPr>
                <a:defRPr/>
              </a:pPr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1563" y="9180513"/>
            <a:ext cx="2174875" cy="528637"/>
          </a:xfrm>
          <a:prstGeom prst="rect">
            <a:avLst/>
          </a:prstGeom>
        </p:spPr>
        <p:txBody>
          <a:bodyPr vert="horz" lIns="108853" tIns="54427" rIns="108853" bIns="54427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38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3313" y="9180513"/>
            <a:ext cx="1600200" cy="528637"/>
          </a:xfrm>
          <a:prstGeom prst="rect">
            <a:avLst/>
          </a:prstGeom>
        </p:spPr>
        <p:txBody>
          <a:bodyPr vert="horz" wrap="square" lIns="108853" tIns="54427" rIns="108853" bIns="5442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756DAEC-5CAE-4FB1-B96D-632E67E08F0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" pitchFamily="34" charset="0"/>
        </a:defRPr>
      </a:lvl5pPr>
      <a:lvl6pPr marL="442277" algn="ctr" rtl="0" fontAlgn="base">
        <a:spcBef>
          <a:spcPct val="0"/>
        </a:spcBef>
        <a:spcAft>
          <a:spcPct val="0"/>
        </a:spcAft>
        <a:defRPr sz="4144">
          <a:solidFill>
            <a:schemeClr val="tx1"/>
          </a:solidFill>
          <a:latin typeface="Calibri" pitchFamily="34" charset="0"/>
        </a:defRPr>
      </a:lvl6pPr>
      <a:lvl7pPr marL="884552" algn="ctr" rtl="0" fontAlgn="base">
        <a:spcBef>
          <a:spcPct val="0"/>
        </a:spcBef>
        <a:spcAft>
          <a:spcPct val="0"/>
        </a:spcAft>
        <a:defRPr sz="4144">
          <a:solidFill>
            <a:schemeClr val="tx1"/>
          </a:solidFill>
          <a:latin typeface="Calibri" pitchFamily="34" charset="0"/>
        </a:defRPr>
      </a:lvl7pPr>
      <a:lvl8pPr marL="1326829" algn="ctr" rtl="0" fontAlgn="base">
        <a:spcBef>
          <a:spcPct val="0"/>
        </a:spcBef>
        <a:spcAft>
          <a:spcPct val="0"/>
        </a:spcAft>
        <a:defRPr sz="4144">
          <a:solidFill>
            <a:schemeClr val="tx1"/>
          </a:solidFill>
          <a:latin typeface="Calibri" pitchFamily="34" charset="0"/>
        </a:defRPr>
      </a:lvl8pPr>
      <a:lvl9pPr marL="1769103" algn="ctr" rtl="0" fontAlgn="base">
        <a:spcBef>
          <a:spcPct val="0"/>
        </a:spcBef>
        <a:spcAft>
          <a:spcPct val="0"/>
        </a:spcAft>
        <a:defRPr sz="4144">
          <a:solidFill>
            <a:schemeClr val="tx1"/>
          </a:solidFill>
          <a:latin typeface="Calibri" pitchFamily="34" charset="0"/>
        </a:defRPr>
      </a:lvl9pPr>
    </p:titleStyle>
    <p:bodyStyle>
      <a:lvl1pPr marL="325438" indent="-32543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4375" indent="-27463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03313" indent="-2174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44638" indent="-2174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963" indent="-21748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2516" indent="-221139" algn="l" defTabSz="884552" rtl="0" eaLnBrk="1" latinLnBrk="0" hangingPunct="1">
        <a:spcBef>
          <a:spcPct val="20000"/>
        </a:spcBef>
        <a:buFont typeface="Arial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874794" indent="-221139" algn="l" defTabSz="884552" rtl="0" eaLnBrk="1" latinLnBrk="0" hangingPunct="1">
        <a:spcBef>
          <a:spcPct val="20000"/>
        </a:spcBef>
        <a:buFont typeface="Arial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317067" indent="-221139" algn="l" defTabSz="884552" rtl="0" eaLnBrk="1" latinLnBrk="0" hangingPunct="1">
        <a:spcBef>
          <a:spcPct val="20000"/>
        </a:spcBef>
        <a:buFont typeface="Arial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759344" indent="-221139" algn="l" defTabSz="884552" rtl="0" eaLnBrk="1" latinLnBrk="0" hangingPunct="1">
        <a:spcBef>
          <a:spcPct val="20000"/>
        </a:spcBef>
        <a:buFont typeface="Arial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1pPr>
      <a:lvl2pPr marL="442277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2pPr>
      <a:lvl3pPr marL="884552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26829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4pPr>
      <a:lvl5pPr marL="1769103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5pPr>
      <a:lvl6pPr marL="2211380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6pPr>
      <a:lvl7pPr marL="2653655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7pPr>
      <a:lvl8pPr marL="3095932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8pPr>
      <a:lvl9pPr marL="3538206" algn="l" defTabSz="884552" rtl="0" eaLnBrk="1" latinLnBrk="0" hangingPunct="1">
        <a:defRPr sz="16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oundle.libraryplus@northnorthants.gov.uk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oundle.libraryplus@northnorthants.gov.uk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9"/>
          <p:cNvSpPr txBox="1">
            <a:spLocks noChangeArrowheads="1"/>
          </p:cNvSpPr>
          <p:nvPr/>
        </p:nvSpPr>
        <p:spPr bwMode="auto">
          <a:xfrm>
            <a:off x="1417638" y="9093200"/>
            <a:ext cx="33591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000" dirty="0">
                <a:latin typeface="Tahoma" pitchFamily="34" charset="0"/>
                <a:cs typeface="Tahoma" pitchFamily="34" charset="0"/>
              </a:rPr>
              <a:t>`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01474"/>
              </p:ext>
            </p:extLst>
          </p:nvPr>
        </p:nvGraphicFramePr>
        <p:xfrm>
          <a:off x="45497" y="4479834"/>
          <a:ext cx="6767006" cy="418120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031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8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9256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1" u="none" dirty="0">
                          <a:solidFill>
                            <a:schemeClr val="bg1"/>
                          </a:solidFill>
                          <a:effectLst/>
                        </a:rPr>
                        <a:t>Weekly Activities at Oundle Library</a:t>
                      </a:r>
                    </a:p>
                  </a:txBody>
                  <a:tcPr marL="73025" marR="73025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3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Mon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10:30-12:00pm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Spin a Yarn. </a:t>
                      </a:r>
                      <a:r>
                        <a:rPr lang="en-GB" sz="1400" b="0" dirty="0">
                          <a:effectLst/>
                        </a:rPr>
                        <a:t>Knitting &amp; Crochet Group. All welcome. Free. Drop in.</a:t>
                      </a:r>
                    </a:p>
                  </a:txBody>
                  <a:tcPr marL="73025" marR="73025"/>
                </a:tc>
                <a:extLst>
                  <a:ext uri="{0D108BD9-81ED-4DB2-BD59-A6C34878D82A}">
                    <a16:rowId xmlns:a16="http://schemas.microsoft.com/office/drawing/2014/main" val="1059364341"/>
                  </a:ext>
                </a:extLst>
              </a:tr>
              <a:tr h="2603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Mon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10:30-11:30am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 Library Baby Play</a:t>
                      </a:r>
                      <a:r>
                        <a:rPr lang="en-GB" sz="1400" dirty="0">
                          <a:effectLst/>
                        </a:rPr>
                        <a:t>. Under 1’s. Free. Bookable. </a:t>
                      </a:r>
                    </a:p>
                  </a:txBody>
                  <a:tcPr marL="73025" marR="73025"/>
                </a:tc>
                <a:extLst>
                  <a:ext uri="{0D108BD9-81ED-4DB2-BD59-A6C34878D82A}">
                    <a16:rowId xmlns:a16="http://schemas.microsoft.com/office/drawing/2014/main" val="1405193724"/>
                  </a:ext>
                </a:extLst>
              </a:tr>
              <a:tr h="436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Tues</a:t>
                      </a:r>
                      <a:r>
                        <a:rPr lang="en-US" sz="1400" b="0" baseline="30000" dirty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endParaRPr lang="en-US" sz="1400" b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11:00-11:30am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Library Rhyme time</a:t>
                      </a:r>
                      <a:r>
                        <a:rPr lang="en-US" sz="1400" dirty="0">
                          <a:effectLst/>
                        </a:rPr>
                        <a:t> Under 5’s. Free. Bookable.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Tues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3:45-4:45pm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Board Games Club.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Ages 8+. Free. Drop in. 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0265513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Wed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10:00-11:00am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Library Storytime &amp; Craft</a:t>
                      </a:r>
                      <a:r>
                        <a:rPr lang="en-GB" sz="1400" b="0" dirty="0">
                          <a:effectLst/>
                        </a:rPr>
                        <a:t>. Under 5’s. Free. Bookable</a:t>
                      </a:r>
                      <a:r>
                        <a:rPr lang="en-GB" sz="1400" b="1" dirty="0">
                          <a:effectLst/>
                        </a:rPr>
                        <a:t>.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856978148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marL="0" lvl="0" indent="0" algn="ctr" defTabSz="884552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Wed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2.00-4.00pm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effectLst/>
                        </a:rPr>
                        <a:t>Accommodation Concern </a:t>
                      </a:r>
                      <a:r>
                        <a:rPr lang="en-GB" sz="1400" b="0" dirty="0">
                          <a:effectLst/>
                        </a:rPr>
                        <a:t>Welfare and housing drop in.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118842317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Thurs </a:t>
                      </a:r>
                      <a:endParaRPr lang="en-GB" dirty="0"/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10:30-12:00pm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Scrabble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r>
                        <a:rPr lang="en-GB" sz="1400" baseline="0" dirty="0">
                          <a:effectLst/>
                        </a:rPr>
                        <a:t> Free. Drop in.</a:t>
                      </a:r>
                      <a:endParaRPr lang="en-GB" sz="14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79620861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Thurs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2:00-3:30pm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The Thursday Social Club for Grown Ups.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Coffee, crafts &amp; chat. All welcome. Free. Drop in. 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88435474"/>
                  </a:ext>
                </a:extLst>
              </a:tr>
              <a:tr h="3904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Sat</a:t>
                      </a:r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endParaRPr lang="en-US" sz="1400" b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11:00-12:00pm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French Language Café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r>
                        <a:rPr lang="en-US" sz="1400" b="0" baseline="0" dirty="0">
                          <a:effectLst/>
                        </a:rPr>
                        <a:t> </a:t>
                      </a:r>
                      <a:r>
                        <a:rPr lang="en-US" sz="1400" dirty="0">
                          <a:effectLst/>
                        </a:rPr>
                        <a:t>Free. Drop in.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945958"/>
              </p:ext>
            </p:extLst>
          </p:nvPr>
        </p:nvGraphicFramePr>
        <p:xfrm>
          <a:off x="47624" y="1289535"/>
          <a:ext cx="6721771" cy="3016642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537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5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2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66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1633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u="none" dirty="0">
                          <a:solidFill>
                            <a:schemeClr val="bg1"/>
                          </a:solidFill>
                          <a:effectLst/>
                        </a:rPr>
                        <a:t>This Month at Oundle Library</a:t>
                      </a:r>
                      <a:endParaRPr lang="en-US" sz="1600" b="1" u="none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2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1</a:t>
                      </a:r>
                      <a:r>
                        <a:rPr lang="en-GB" sz="1400" b="1" baseline="300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st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 &amp; 15th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Sat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10:30-11:30pm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Saturday Play.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Free. All welcome. Drop in.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481567695"/>
                  </a:ext>
                </a:extLst>
              </a:tr>
              <a:tr h="555210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3rd - 7th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Mon-Fri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All day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World Book Day 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treasure hunts for ages 3-6 and 7-11. Drop in all week.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1233874773"/>
                  </a:ext>
                </a:extLst>
              </a:tr>
              <a:tr h="555210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8th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10.30-12.30am</a:t>
                      </a:r>
                      <a:endParaRPr lang="en-US" dirty="0"/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British Science Week kite making</a:t>
                      </a:r>
                      <a:r>
                        <a:rPr lang="en-GB" sz="1400" b="0">
                          <a:solidFill>
                            <a:schemeClr val="tx1"/>
                          </a:solidFill>
                          <a:effectLst/>
                        </a:rPr>
                        <a:t>. Age 5+. Bookable. 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685997702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21st</a:t>
                      </a:r>
                      <a:endParaRPr lang="en-GB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Fri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2:30-4:30pm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Crime Fiction Book Group</a:t>
                      </a:r>
                      <a:r>
                        <a:rPr lang="en-GB" sz="1400" dirty="0">
                          <a:effectLst/>
                        </a:rPr>
                        <a:t>. Free. All welcome. Drop in.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934614871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22nd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10.30-11.30am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Lego Duplo Free Build. </a:t>
                      </a:r>
                      <a:r>
                        <a:rPr lang="en-GB" sz="14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Free. All welcome. Drop in.</a:t>
                      </a:r>
                      <a:endParaRPr lang="en-US" dirty="0"/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214360871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29th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10.30-11.30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effectLst/>
                        </a:rPr>
                        <a:t>Mother's Day craft session </a:t>
                      </a:r>
                      <a:r>
                        <a:rPr lang="en-GB" sz="1400" b="0" dirty="0">
                          <a:effectLst/>
                        </a:rPr>
                        <a:t>Free. All ages. Bookable.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413476475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01995" y="573233"/>
            <a:ext cx="2148523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 b="1" dirty="0">
                <a:solidFill>
                  <a:srgbClr val="9BBB5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egoe Print"/>
                <a:cs typeface="MV Boli"/>
              </a:rPr>
              <a:t>March</a:t>
            </a:r>
            <a:r>
              <a:rPr lang="en-GB" sz="2800" b="1" dirty="0">
                <a:solidFill>
                  <a:srgbClr val="4BACC6"/>
                </a:solidFill>
                <a:latin typeface="Segoe Print"/>
                <a:cs typeface="MV Boli"/>
              </a:rPr>
              <a:t> </a:t>
            </a:r>
          </a:p>
        </p:txBody>
      </p:sp>
      <p:sp>
        <p:nvSpPr>
          <p:cNvPr id="13" name="AutoShape 2" descr="Image result for christmas outline images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-1" y="7937"/>
            <a:ext cx="6858000" cy="9906001"/>
            <a:chOff x="0" y="-1"/>
            <a:chExt cx="6858000" cy="990600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 flipV="1">
              <a:off x="0" y="-1"/>
              <a:ext cx="6858000" cy="70365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68606" y="182821"/>
              <a:ext cx="1674669" cy="51027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9202341"/>
              <a:ext cx="6858000" cy="703659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7190" y="9402116"/>
              <a:ext cx="1800000" cy="394565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153737" y="8720675"/>
            <a:ext cx="639745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latin typeface="+mn-lt"/>
              </a:rPr>
              <a:t>To book your place email us on </a:t>
            </a:r>
            <a:r>
              <a:rPr lang="en-GB" sz="1400" dirty="0">
                <a:latin typeface="+mn-lt"/>
                <a:hlinkClick r:id="rId6"/>
              </a:rPr>
              <a:t>oundle.libraryplus@northnorthants.gov.uk</a:t>
            </a:r>
            <a:r>
              <a:rPr lang="en-GB" sz="1400" dirty="0">
                <a:latin typeface="+mn-lt"/>
              </a:rPr>
              <a:t> call us on 0300 126 3000 option 5 option 3 or pop </a:t>
            </a:r>
            <a:r>
              <a:rPr lang="en-GB" sz="1400">
                <a:latin typeface="+mn-lt"/>
              </a:rPr>
              <a:t>into</a:t>
            </a:r>
            <a:r>
              <a:rPr lang="en-GB" sz="1400" dirty="0">
                <a:latin typeface="+mn-lt"/>
              </a:rPr>
              <a:t> Oundle Library, </a:t>
            </a:r>
            <a:r>
              <a:rPr lang="en-GB" sz="1400" dirty="0" err="1">
                <a:latin typeface="+mn-lt"/>
              </a:rPr>
              <a:t>Glapthorn</a:t>
            </a:r>
            <a:r>
              <a:rPr lang="en-GB" sz="1400" dirty="0">
                <a:latin typeface="+mn-lt"/>
              </a:rPr>
              <a:t> Road, Oundle, PE8 4JA</a:t>
            </a:r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AFD19024-7074-45EE-9C59-84376CA1E2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 rot="21152437">
            <a:off x="9453" y="356768"/>
            <a:ext cx="4848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n-lt"/>
                <a:cs typeface="Aharoni" panose="02010803020104030203" pitchFamily="2" charset="-79"/>
              </a:rPr>
              <a:t>What’s on at Oundle Library in</a:t>
            </a:r>
          </a:p>
        </p:txBody>
      </p:sp>
      <p:pic>
        <p:nvPicPr>
          <p:cNvPr id="7" name="Picture 6" descr="World Book Day">
            <a:extLst>
              <a:ext uri="{FF2B5EF4-FFF2-40B4-BE49-F238E27FC236}">
                <a16:creationId xmlns:a16="http://schemas.microsoft.com/office/drawing/2014/main" id="{3E92C2EC-D115-E23C-5FFA-80D26647B4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0304" y="583377"/>
            <a:ext cx="955968" cy="13460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9"/>
          <p:cNvSpPr txBox="1">
            <a:spLocks noChangeArrowheads="1"/>
          </p:cNvSpPr>
          <p:nvPr/>
        </p:nvSpPr>
        <p:spPr bwMode="auto">
          <a:xfrm>
            <a:off x="1417638" y="9093200"/>
            <a:ext cx="33591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000" dirty="0">
                <a:latin typeface="Tahoma" pitchFamily="34" charset="0"/>
                <a:cs typeface="Tahoma" pitchFamily="34" charset="0"/>
              </a:rPr>
              <a:t>`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497" y="4479834"/>
          <a:ext cx="6767006" cy="418120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031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7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8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9256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b="1" u="none" dirty="0">
                          <a:solidFill>
                            <a:schemeClr val="bg1"/>
                          </a:solidFill>
                          <a:effectLst/>
                        </a:rPr>
                        <a:t>Weekly Activities at Oundle Library</a:t>
                      </a:r>
                    </a:p>
                  </a:txBody>
                  <a:tcPr marL="73025" marR="73025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3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Mon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10:30-12:00pm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Spin a Yarn. </a:t>
                      </a:r>
                      <a:r>
                        <a:rPr lang="en-GB" sz="1400" b="0" dirty="0">
                          <a:effectLst/>
                        </a:rPr>
                        <a:t>Knitting &amp; Crochet Group. All welcome. Free. Drop in.</a:t>
                      </a:r>
                    </a:p>
                  </a:txBody>
                  <a:tcPr marL="73025" marR="73025"/>
                </a:tc>
                <a:extLst>
                  <a:ext uri="{0D108BD9-81ED-4DB2-BD59-A6C34878D82A}">
                    <a16:rowId xmlns:a16="http://schemas.microsoft.com/office/drawing/2014/main" val="1059364341"/>
                  </a:ext>
                </a:extLst>
              </a:tr>
              <a:tr h="2603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Mon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10:30-11:30am</a:t>
                      </a:r>
                    </a:p>
                  </a:txBody>
                  <a:tcPr marL="73025" marR="73025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 Library Baby Play</a:t>
                      </a:r>
                      <a:r>
                        <a:rPr lang="en-GB" sz="1400" dirty="0">
                          <a:effectLst/>
                        </a:rPr>
                        <a:t>. Under 1’s. Free. Bookable. </a:t>
                      </a:r>
                    </a:p>
                  </a:txBody>
                  <a:tcPr marL="73025" marR="73025"/>
                </a:tc>
                <a:extLst>
                  <a:ext uri="{0D108BD9-81ED-4DB2-BD59-A6C34878D82A}">
                    <a16:rowId xmlns:a16="http://schemas.microsoft.com/office/drawing/2014/main" val="1405193724"/>
                  </a:ext>
                </a:extLst>
              </a:tr>
              <a:tr h="436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Tues</a:t>
                      </a:r>
                      <a:r>
                        <a:rPr lang="en-US" sz="1400" b="0" baseline="30000" dirty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endParaRPr lang="en-US" sz="1400" b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11:00-11:30am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Library Rhyme time</a:t>
                      </a:r>
                      <a:r>
                        <a:rPr lang="en-US" sz="1400" dirty="0">
                          <a:effectLst/>
                        </a:rPr>
                        <a:t> Under 5’s. Free. Bookable.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Tues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3:45-4:45pm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Board Games Club.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Ages 8+. Free. Drop in. 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0265513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Wed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10:00-11:00am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marL="0" marR="0" lvl="0" indent="0" algn="l" defTabSz="88455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</a:rPr>
                        <a:t>Library Storytime &amp; Craft</a:t>
                      </a:r>
                      <a:r>
                        <a:rPr lang="en-GB" sz="1400" b="0" dirty="0">
                          <a:effectLst/>
                        </a:rPr>
                        <a:t>. Under 5’s. Free. Bookable</a:t>
                      </a:r>
                      <a:r>
                        <a:rPr lang="en-GB" sz="1400" b="1" dirty="0">
                          <a:effectLst/>
                        </a:rPr>
                        <a:t>.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856978148"/>
                  </a:ext>
                </a:extLst>
              </a:tr>
              <a:tr h="467999">
                <a:tc>
                  <a:txBody>
                    <a:bodyPr/>
                    <a:lstStyle/>
                    <a:p>
                      <a:pPr marL="0" lvl="0" indent="0" algn="ctr" defTabSz="884552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Wed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2.00-4.00pm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effectLst/>
                        </a:rPr>
                        <a:t>Accommodation Concern </a:t>
                      </a:r>
                      <a:r>
                        <a:rPr lang="en-GB" sz="1400" b="0" dirty="0">
                          <a:effectLst/>
                        </a:rPr>
                        <a:t>Welfare and housing drop in.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118842317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Thurs </a:t>
                      </a:r>
                      <a:endParaRPr lang="en-GB" dirty="0"/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10:30-12:00pm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Scrabble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r>
                        <a:rPr lang="en-GB" sz="1400" baseline="0" dirty="0">
                          <a:effectLst/>
                        </a:rPr>
                        <a:t> Free. Drop in.</a:t>
                      </a:r>
                      <a:endParaRPr lang="en-GB" sz="14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79620861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</a:rPr>
                        <a:t>Thurs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2:00-3:30pm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The Thursday Social Club for Grown Ups.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Coffee, crafts &amp; chat. All welcome. Free. Drop in. </a:t>
                      </a: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88435474"/>
                  </a:ext>
                </a:extLst>
              </a:tr>
              <a:tr h="3904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Sat</a:t>
                      </a:r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endParaRPr lang="en-US" sz="1400" b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11:00-12:00pm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French Language Café</a:t>
                      </a:r>
                      <a:r>
                        <a:rPr lang="en-US" sz="1400" b="0" dirty="0">
                          <a:effectLst/>
                        </a:rPr>
                        <a:t>.</a:t>
                      </a:r>
                      <a:r>
                        <a:rPr lang="en-US" sz="1400" b="0" baseline="0" dirty="0">
                          <a:effectLst/>
                        </a:rPr>
                        <a:t> </a:t>
                      </a:r>
                      <a:r>
                        <a:rPr lang="en-US" sz="1400" dirty="0">
                          <a:effectLst/>
                        </a:rPr>
                        <a:t>Free. Drop in.</a:t>
                      </a:r>
                      <a:endParaRPr lang="en-GB" sz="1400" dirty="0">
                        <a:effectLst/>
                        <a:latin typeface="+mn-lt"/>
                        <a:ea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7624" y="1289535"/>
          <a:ext cx="6721771" cy="3016642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537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5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2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66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1633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600" u="none" dirty="0">
                          <a:solidFill>
                            <a:schemeClr val="bg1"/>
                          </a:solidFill>
                          <a:effectLst/>
                        </a:rPr>
                        <a:t>This Month at Oundle Library</a:t>
                      </a:r>
                      <a:endParaRPr lang="en-US" sz="1600" b="1" u="none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3025" marR="73025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2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1</a:t>
                      </a:r>
                      <a:r>
                        <a:rPr lang="en-GB" sz="1400" b="1" baseline="300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st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 &amp; 15th</a:t>
                      </a: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Sat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10:30-11:30pm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Saturday Play.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Free. All welcome. Drop in.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1481567695"/>
                  </a:ext>
                </a:extLst>
              </a:tr>
              <a:tr h="555210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3rd - 7th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Mon-Fri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All day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World Book Day 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treasure hunts for ages 3-6 and 7-11. Drop in all week.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1233874773"/>
                  </a:ext>
                </a:extLst>
              </a:tr>
              <a:tr h="555210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8th 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10.30-12.30am</a:t>
                      </a:r>
                      <a:endParaRPr lang="en-US" dirty="0"/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British Science Week kite making</a:t>
                      </a:r>
                      <a:r>
                        <a:rPr lang="en-GB" sz="1400" b="0">
                          <a:solidFill>
                            <a:schemeClr val="tx1"/>
                          </a:solidFill>
                          <a:effectLst/>
                        </a:rPr>
                        <a:t>. Age 5+. Bookable. 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685997702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21st</a:t>
                      </a:r>
                      <a:endParaRPr lang="en-GB" sz="1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Fri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2:30-4:30pm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Crime Fiction Book Group</a:t>
                      </a:r>
                      <a:r>
                        <a:rPr lang="en-GB" sz="1400" dirty="0">
                          <a:effectLst/>
                        </a:rPr>
                        <a:t>. Free. All welcome. Drop in.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73025" marR="73025" anchor="ctr"/>
                </a:tc>
                <a:extLst>
                  <a:ext uri="{0D108BD9-81ED-4DB2-BD59-A6C34878D82A}">
                    <a16:rowId xmlns:a16="http://schemas.microsoft.com/office/drawing/2014/main" val="3934614871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22nd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10.30-11.30am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Lego Duplo Free Build. </a:t>
                      </a:r>
                      <a:r>
                        <a:rPr lang="en-GB" sz="14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Free. All welcome. Drop in.</a:t>
                      </a:r>
                      <a:endParaRPr lang="en-US" dirty="0"/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214360871"/>
                  </a:ext>
                </a:extLst>
              </a:tr>
              <a:tr h="33312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entury Gothic" panose="020B0502020202020204" pitchFamily="34" charset="0"/>
                          <a:cs typeface="Calibri"/>
                        </a:rPr>
                        <a:t>29th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Sat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effectLst/>
                        </a:rPr>
                        <a:t>10.30-11.30</a:t>
                      </a:r>
                    </a:p>
                  </a:txBody>
                  <a:tcPr marL="73024" marR="73024" anchor="ctr"/>
                </a:tc>
                <a:tc>
                  <a:txBody>
                    <a:bodyPr/>
                    <a:lstStyle/>
                    <a:p>
                      <a:pPr lvl="0" algn="l"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effectLst/>
                        </a:rPr>
                        <a:t>Mother's Day craft session </a:t>
                      </a:r>
                      <a:r>
                        <a:rPr lang="en-GB" sz="1400" b="0" dirty="0">
                          <a:effectLst/>
                        </a:rPr>
                        <a:t>Free. All ages. Bookable.</a:t>
                      </a:r>
                    </a:p>
                  </a:txBody>
                  <a:tcPr marL="73024" marR="73024" anchor="ctr"/>
                </a:tc>
                <a:extLst>
                  <a:ext uri="{0D108BD9-81ED-4DB2-BD59-A6C34878D82A}">
                    <a16:rowId xmlns:a16="http://schemas.microsoft.com/office/drawing/2014/main" val="413476475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01995" y="573233"/>
            <a:ext cx="2148523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 b="1" dirty="0">
                <a:solidFill>
                  <a:srgbClr val="9BBB5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Segoe Print"/>
                <a:cs typeface="MV Boli"/>
              </a:rPr>
              <a:t>March</a:t>
            </a:r>
            <a:r>
              <a:rPr lang="en-GB" sz="2800" b="1" dirty="0">
                <a:solidFill>
                  <a:srgbClr val="4BACC6"/>
                </a:solidFill>
                <a:latin typeface="Segoe Print"/>
                <a:cs typeface="MV Boli"/>
              </a:rPr>
              <a:t> </a:t>
            </a:r>
          </a:p>
        </p:txBody>
      </p:sp>
      <p:sp>
        <p:nvSpPr>
          <p:cNvPr id="13" name="AutoShape 2" descr="Image result for christmas outline images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-1" y="7937"/>
            <a:ext cx="6858000" cy="9906001"/>
            <a:chOff x="0" y="-1"/>
            <a:chExt cx="6858000" cy="990600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 flipV="1">
              <a:off x="0" y="-1"/>
              <a:ext cx="6858000" cy="70365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68606" y="182821"/>
              <a:ext cx="1674669" cy="51027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9202341"/>
              <a:ext cx="6858000" cy="703659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7190" y="9402116"/>
              <a:ext cx="1800000" cy="394565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153737" y="8720675"/>
            <a:ext cx="639745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latin typeface="+mn-lt"/>
              </a:rPr>
              <a:t>To book your place email us on </a:t>
            </a:r>
            <a:r>
              <a:rPr lang="en-GB" sz="1400" dirty="0">
                <a:latin typeface="+mn-lt"/>
                <a:hlinkClick r:id="rId6"/>
              </a:rPr>
              <a:t>oundle.libraryplus@northnorthants.gov.uk</a:t>
            </a:r>
            <a:r>
              <a:rPr lang="en-GB" sz="1400" dirty="0">
                <a:latin typeface="+mn-lt"/>
              </a:rPr>
              <a:t> call us on 0300 126 3000 option 5 option 3 or pop </a:t>
            </a:r>
            <a:r>
              <a:rPr lang="en-GB" sz="1400">
                <a:latin typeface="+mn-lt"/>
              </a:rPr>
              <a:t>into</a:t>
            </a:r>
            <a:r>
              <a:rPr lang="en-GB" sz="1400" dirty="0">
                <a:latin typeface="+mn-lt"/>
              </a:rPr>
              <a:t> Oundle Library, </a:t>
            </a:r>
            <a:r>
              <a:rPr lang="en-GB" sz="1400" dirty="0" err="1">
                <a:latin typeface="+mn-lt"/>
              </a:rPr>
              <a:t>Glapthorn</a:t>
            </a:r>
            <a:r>
              <a:rPr lang="en-GB" sz="1400" dirty="0">
                <a:latin typeface="+mn-lt"/>
              </a:rPr>
              <a:t> Road, Oundle, PE8 4JA</a:t>
            </a:r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AFD19024-7074-45EE-9C59-84376CA1E2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 rot="21152437">
            <a:off x="9453" y="356768"/>
            <a:ext cx="4848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n-lt"/>
                <a:cs typeface="Aharoni" panose="02010803020104030203" pitchFamily="2" charset="-79"/>
              </a:rPr>
              <a:t>What’s on at Oundle Library in</a:t>
            </a:r>
          </a:p>
        </p:txBody>
      </p:sp>
      <p:pic>
        <p:nvPicPr>
          <p:cNvPr id="7" name="Picture 6" descr="World Book Day">
            <a:extLst>
              <a:ext uri="{FF2B5EF4-FFF2-40B4-BE49-F238E27FC236}">
                <a16:creationId xmlns:a16="http://schemas.microsoft.com/office/drawing/2014/main" id="{3E92C2EC-D115-E23C-5FFA-80D26647B4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0304" y="583377"/>
            <a:ext cx="955968" cy="134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133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3B1E5D1DFDEF489EE7C7B07F75FC2B" ma:contentTypeVersion="6" ma:contentTypeDescription="Create a new document." ma:contentTypeScope="" ma:versionID="057cee902e7f2358c2a8e79faceaa8c4">
  <xsd:schema xmlns:xsd="http://www.w3.org/2001/XMLSchema" xmlns:p="http://schemas.microsoft.com/office/2006/metadata/properties" xmlns:ns3="ced3c3cc-8083-4b2f-a917-2c180a973ce7" xmlns:ns4="81793de3-52a9-435b-963f-9518aa545b5c" targetNamespace="http://schemas.microsoft.com/office/2006/metadata/properties" ma:root="true" ma:fieldsID="e45f6faa3ae163b33ade8889a88ca4eb" ns3:_="" ns4:_="">
    <xsd:import namespace="ced3c3cc-8083-4b2f-a917-2c180a973ce7"/>
    <xsd:import namespace="81793de3-52a9-435b-963f-9518aa545b5c"/>
    <xsd:element name="properties">
      <xsd:complexType>
        <xsd:sequence>
          <xsd:element name="documentManagement">
            <xsd:complexType>
              <xsd:all>
                <xsd:element ref="ns3:Category1" minOccurs="0"/>
                <xsd:element ref="ns3:Retention" minOccurs="0"/>
                <xsd:element ref="ns3:Status"/>
                <xsd:element ref="ns4:Doc_x0020_Type"/>
                <xsd:element ref="ns4:Doc_x0020_Status"/>
                <xsd:element ref="ns4:Site" minOccurs="0"/>
                <xsd:element ref="ns4:NLIS_x0020_Area" minOccurs="0"/>
                <xsd:element ref="ns4:Year_x0020_Ending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ced3c3cc-8083-4b2f-a917-2c180a973ce7" elementFormDefault="qualified">
    <xsd:import namespace="http://schemas.microsoft.com/office/2006/documentManagement/types"/>
    <xsd:element name="Category1" ma:index="9" nillable="true" ma:displayName="Category" ma:default="Other" ma:description="Please select the category from the list which best describes your document." ma:format="Dropdown" ma:hidden="true" ma:internalName="Category1" ma:readOnly="false">
      <xsd:simpleType>
        <xsd:restriction base="dms:Choice">
          <xsd:enumeration value="Committee"/>
          <xsd:enumeration value="Contract"/>
          <xsd:enumeration value="Agreement"/>
          <xsd:enumeration value="Analysis"/>
          <xsd:enumeration value="Plan"/>
          <xsd:enumeration value="Strategy"/>
          <xsd:enumeration value="Policy"/>
          <xsd:enumeration value="Procedure"/>
          <xsd:enumeration value="Report"/>
          <xsd:enumeration value="Specification"/>
          <xsd:enumeration value="Template"/>
          <xsd:enumeration value="Other"/>
        </xsd:restriction>
      </xsd:simpleType>
    </xsd:element>
    <xsd:element name="Retention" ma:index="12" nillable="true" ma:displayName="Retention" ma:description="Please identify the period your document should be retained for." ma:format="Dropdown" ma:internalName="Retention">
      <xsd:simpleType>
        <xsd:restriction base="dms:Choice">
          <xsd:enumeration value="6 months"/>
          <xsd:enumeration value="1 year"/>
          <xsd:enumeration value="2 years"/>
          <xsd:enumeration value="5 years"/>
          <xsd:enumeration value="7 years"/>
          <xsd:enumeration value="10 years"/>
          <xsd:enumeration value="25 years"/>
          <xsd:enumeration value="75 years"/>
          <xsd:enumeration value="Perpetual"/>
        </xsd:restriction>
      </xsd:simpleType>
    </xsd:element>
    <xsd:element name="Status" ma:index="13" ma:displayName="Status" ma:default="Unclassified" ma:description="Please select the security status applicable to your document." ma:format="Dropdown" ma:internalName="Status">
      <xsd:simpleType>
        <xsd:restriction base="dms:Choice">
          <xsd:enumeration value="Restricted"/>
          <xsd:enumeration value="Protected"/>
          <xsd:enumeration value="Unclassified"/>
        </xsd:restriction>
      </xsd:simpleType>
    </xsd:element>
  </xsd:schema>
  <xsd:schema xmlns:xsd="http://www.w3.org/2001/XMLSchema" xmlns:dms="http://schemas.microsoft.com/office/2006/documentManagement/types" targetNamespace="81793de3-52a9-435b-963f-9518aa545b5c" elementFormDefault="qualified">
    <xsd:import namespace="http://schemas.microsoft.com/office/2006/documentManagement/types"/>
    <xsd:element name="Doc_x0020_Type" ma:index="15" ma:displayName="Doc Type" ma:list="{54f8419b-2de7-403c-93dc-981ff48cee4d}" ma:internalName="Doc_x0020_Type" ma:showField="Title" ma:web="81793de3-52a9-435b-963f-9518aa545b5c">
      <xsd:simpleType>
        <xsd:restriction base="dms:Lookup"/>
      </xsd:simpleType>
    </xsd:element>
    <xsd:element name="Doc_x0020_Status" ma:index="16" ma:displayName="Doc Status" ma:description="Used in Mulitple Libraries" ma:format="RadioButtons" ma:internalName="Doc_x0020_Status">
      <xsd:simpleType>
        <xsd:restriction base="dms:Choice">
          <xsd:enumeration value="Collaboration copy"/>
          <xsd:enumeration value="Draft"/>
          <xsd:enumeration value="Final"/>
          <xsd:enumeration value="Master Copy"/>
          <xsd:enumeration value="Published"/>
          <xsd:enumeration value="Working Copy"/>
        </xsd:restriction>
      </xsd:simpleType>
    </xsd:element>
    <xsd:element name="Site" ma:index="17" nillable="true" ma:displayName="Site" ma:list="{0302e7e0-9210-40ab-954d-fea70fe6220b}" ma:internalName="Site" ma:showField="Title" ma:web="81793de3-52a9-435b-963f-9518aa545b5c">
      <xsd:simpleType>
        <xsd:restriction base="dms:Lookup"/>
      </xsd:simpleType>
    </xsd:element>
    <xsd:element name="NLIS_x0020_Area" ma:index="18" nillable="true" ma:displayName="NLIS Area" ma:format="RadioButtons" ma:internalName="NLIS_x0020_Area">
      <xsd:simpleType>
        <xsd:restriction base="dms:Choice">
          <xsd:enumeration value="Corby Area"/>
          <xsd:enumeration value="Countywide"/>
          <xsd:enumeration value="Daventry Area"/>
          <xsd:enumeration value="East Northants Area"/>
          <xsd:enumeration value="Kettering Area"/>
          <xsd:enumeration value="Northampton Area"/>
          <xsd:enumeration value="South Northants Area"/>
          <xsd:enumeration value="Wellingborough Area"/>
        </xsd:restriction>
      </xsd:simpleType>
    </xsd:element>
    <xsd:element name="Year_x0020_Ending" ma:index="19" nillable="true" ma:displayName="Year Ending" ma:list="{34208896-5edf-4f92-820a-49eb1e1d46bd}" ma:internalName="Year_x0020_Ending" ma:showField="Title" ma:web="81793de3-52a9-435b-963f-9518aa545b5c">
      <xsd:simpleType>
        <xsd:restriction base="dms:Lookup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8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 ma:index="14" ma:displayName="Subject"/>
        <xsd:element ref="dc:description" minOccurs="0" maxOccurs="1" ma:index="10" ma:displayName="Comments"/>
        <xsd:element name="keywords" minOccurs="0" maxOccurs="1" type="xsd:string" ma:index="11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Category1 xmlns="ced3c3cc-8083-4b2f-a917-2c180a973ce7">Template</Category1>
    <Doc_x0020_Status xmlns="81793de3-52a9-435b-963f-9518aa545b5c">Master Copy</Doc_x0020_Status>
    <Site xmlns="81793de3-52a9-435b-963f-9518aa545b5c" xsi:nil="true"/>
    <Year_x0020_Ending xmlns="81793de3-52a9-435b-963f-9518aa545b5c">10</Year_x0020_Ending>
    <Doc_x0020_Type xmlns="81793de3-52a9-435b-963f-9518aa545b5c">25</Doc_x0020_Type>
    <Retention xmlns="ced3c3cc-8083-4b2f-a917-2c180a973ce7" xsi:nil="true"/>
    <Status xmlns="ced3c3cc-8083-4b2f-a917-2c180a973ce7">Unclassified</Status>
    <NLIS_x0020_Area xmlns="81793de3-52a9-435b-963f-9518aa545b5c">Countywide</NLIS_x0020_Area>
  </documentManagement>
</p:properties>
</file>

<file path=customXml/itemProps1.xml><?xml version="1.0" encoding="utf-8"?>
<ds:datastoreItem xmlns:ds="http://schemas.openxmlformats.org/officeDocument/2006/customXml" ds:itemID="{84B57B05-4EC9-4B04-A055-FD33C00419EF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3BF34CB7-F532-4D0E-BF15-D13A9C9A66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d3c3cc-8083-4b2f-a917-2c180a973ce7"/>
    <ds:schemaRef ds:uri="81793de3-52a9-435b-963f-9518aa545b5c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1C15C570-76FF-450D-9A5F-307F9774748C}">
  <ds:schemaRefs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ced3c3cc-8083-4b2f-a917-2c180a973ce7"/>
    <ds:schemaRef ds:uri="http://schemas.openxmlformats.org/package/2006/metadata/core-properties"/>
    <ds:schemaRef ds:uri="81793de3-52a9-435b-963f-9518aa545b5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5097</TotalTime>
  <Words>872</Words>
  <Application>Microsoft Office PowerPoint</Application>
  <PresentationFormat>A4 Paper (210x297 mm)</PresentationFormat>
  <Paragraphs>132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Segoe Print</vt:lpstr>
      <vt:lpstr>Tahoma</vt:lpstr>
      <vt:lpstr>Office Theme</vt:lpstr>
      <vt:lpstr>PowerPoint Presentation</vt:lpstr>
      <vt:lpstr>PowerPoint Presentation</vt:lpstr>
    </vt:vector>
  </TitlesOfParts>
  <Company>Northamptonshire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Poster Template</dc:subject>
  <dc:creator>swilson</dc:creator>
  <cp:lastModifiedBy>Cheryl Waring</cp:lastModifiedBy>
  <cp:revision>730</cp:revision>
  <cp:lastPrinted>2017-10-10T08:14:53Z</cp:lastPrinted>
  <dcterms:created xsi:type="dcterms:W3CDTF">2013-04-30T07:55:28Z</dcterms:created>
  <dcterms:modified xsi:type="dcterms:W3CDTF">2025-02-27T10:22:40Z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PPT Doc Type">
    <vt:lpwstr>Template</vt:lpwstr>
  </property>
  <property fmtid="{D5CDD505-2E9C-101B-9397-08002B2CF9AE}" pid="4" name="MSIP_Label_de6ec094-42b0-4a3f-84e1-779791d08481_Enabled">
    <vt:lpwstr>true</vt:lpwstr>
  </property>
  <property fmtid="{D5CDD505-2E9C-101B-9397-08002B2CF9AE}" pid="5" name="MSIP_Label_de6ec094-42b0-4a3f-84e1-779791d08481_SetDate">
    <vt:lpwstr>2022-10-28T09:48:49Z</vt:lpwstr>
  </property>
  <property fmtid="{D5CDD505-2E9C-101B-9397-08002B2CF9AE}" pid="6" name="MSIP_Label_de6ec094-42b0-4a3f-84e1-779791d08481_Method">
    <vt:lpwstr>Standard</vt:lpwstr>
  </property>
  <property fmtid="{D5CDD505-2E9C-101B-9397-08002B2CF9AE}" pid="7" name="MSIP_Label_de6ec094-42b0-4a3f-84e1-779791d08481_Name">
    <vt:lpwstr>OFFICAL - Public</vt:lpwstr>
  </property>
  <property fmtid="{D5CDD505-2E9C-101B-9397-08002B2CF9AE}" pid="8" name="MSIP_Label_de6ec094-42b0-4a3f-84e1-779791d08481_SiteId">
    <vt:lpwstr>e29c0ef9-9a07-4b02-b98b-7b2d8a78d737</vt:lpwstr>
  </property>
  <property fmtid="{D5CDD505-2E9C-101B-9397-08002B2CF9AE}" pid="9" name="MSIP_Label_de6ec094-42b0-4a3f-84e1-779791d08481_ActionId">
    <vt:lpwstr>f51d93aa-da4f-41e9-9266-a87496393b8e</vt:lpwstr>
  </property>
  <property fmtid="{D5CDD505-2E9C-101B-9397-08002B2CF9AE}" pid="10" name="MSIP_Label_de6ec094-42b0-4a3f-84e1-779791d08481_ContentBits">
    <vt:lpwstr>0</vt:lpwstr>
  </property>
</Properties>
</file>